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9.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10.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5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3" r:id="rId22"/>
    <p:sldId id="274" r:id="rId23"/>
    <p:sldId id="275" r:id="rId24"/>
    <p:sldId id="277" r:id="rId25"/>
    <p:sldId id="286" r:id="rId26"/>
    <p:sldId id="287" r:id="rId27"/>
    <p:sldId id="288" r:id="rId28"/>
    <p:sldId id="289" r:id="rId29"/>
    <p:sldId id="281" r:id="rId30"/>
    <p:sldId id="282" r:id="rId31"/>
    <p:sldId id="283" r:id="rId32"/>
    <p:sldId id="284" r:id="rId33"/>
    <p:sldId id="285" r:id="rId34"/>
    <p:sldId id="300" r:id="rId35"/>
    <p:sldId id="301" r:id="rId36"/>
    <p:sldId id="302" r:id="rId37"/>
    <p:sldId id="303" r:id="rId38"/>
    <p:sldId id="310" r:id="rId39"/>
    <p:sldId id="305" r:id="rId40"/>
    <p:sldId id="306" r:id="rId41"/>
    <p:sldId id="307" r:id="rId42"/>
    <p:sldId id="308" r:id="rId43"/>
    <p:sldId id="309" r:id="rId44"/>
    <p:sldId id="291" r:id="rId45"/>
    <p:sldId id="304" r:id="rId46"/>
    <p:sldId id="293" r:id="rId47"/>
    <p:sldId id="294" r:id="rId48"/>
    <p:sldId id="296" r:id="rId49"/>
    <p:sldId id="295" r:id="rId50"/>
    <p:sldId id="298" r:id="rId51"/>
    <p:sldId id="297" r:id="rId52"/>
    <p:sldId id="299" r:id="rId53"/>
    <p:sldId id="292" r:id="rId5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55ED4B-D42D-463C-9AC0-9F1115EA686D}" v="1" dt="2021-11-24T16:16:03.438"/>
    <p1510:client id="{27B2AE10-C4CF-495C-9FD0-110823815AF1}" v="226" dt="2021-11-23T19:35:37.011"/>
    <p1510:client id="{540ED8C4-44EF-4140-8AA1-1A52E11C23A3}" v="108" dt="2021-11-24T16:42:10.313"/>
    <p1510:client id="{83230894-03FF-45D5-B503-E6B9D407C123}" v="283" dt="2021-11-25T17:01:09.062"/>
    <p1510:client id="{85C00563-29DF-4936-A7F6-C0CB56DBAA3E}" v="103" dt="2021-11-25T08:41:20.248"/>
    <p1510:client id="{928BCA1E-1B80-4418-9759-244E028B1BF9}" v="46" dt="2021-11-25T09:39:58.181"/>
    <p1510:client id="{BEFB80F6-6C91-4651-9419-100A93E11D47}" v="140" dt="2021-11-24T16:15:24.051"/>
    <p1510:client id="{CD4FA821-797C-45C2-AE31-B41D2AC1F9F8}" v="4" dt="2021-11-25T08:46:34.835"/>
    <p1510:client id="{CD8DE719-ACD8-4C8C-B6C1-38F2D5E09420}" v="5" dt="2021-11-25T08:47:50.428"/>
    <p1510:client id="{D365BC9A-2F95-4B2F-8624-583653FEF76F}" v="297" dt="2021-11-24T09:33:12.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841" autoAdjust="0"/>
  </p:normalViewPr>
  <p:slideViewPr>
    <p:cSldViewPr snapToGrid="0">
      <p:cViewPr varScale="1">
        <p:scale>
          <a:sx n="51" d="100"/>
          <a:sy n="51" d="100"/>
        </p:scale>
        <p:origin x="187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GI DI PALMA" userId="S::l.dipalma7@studenti.unisa.it::da7b18f4-6a5b-45b7-8c7c-59bd0c0319c4" providerId="AD" clId="Web-{85C00563-29DF-4936-A7F6-C0CB56DBAA3E}"/>
    <pc:docChg chg="addSld delSld modSld">
      <pc:chgData name="LUIGI DI PALMA" userId="S::l.dipalma7@studenti.unisa.it::da7b18f4-6a5b-45b7-8c7c-59bd0c0319c4" providerId="AD" clId="Web-{85C00563-29DF-4936-A7F6-C0CB56DBAA3E}" dt="2021-11-25T08:41:20.248" v="87" actId="1076"/>
      <pc:docMkLst>
        <pc:docMk/>
      </pc:docMkLst>
      <pc:sldChg chg="addSp delSp modSp">
        <pc:chgData name="LUIGI DI PALMA" userId="S::l.dipalma7@studenti.unisa.it::da7b18f4-6a5b-45b7-8c7c-59bd0c0319c4" providerId="AD" clId="Web-{85C00563-29DF-4936-A7F6-C0CB56DBAA3E}" dt="2021-11-25T08:32:39.566" v="5"/>
        <pc:sldMkLst>
          <pc:docMk/>
          <pc:sldMk cId="2526405169" sldId="282"/>
        </pc:sldMkLst>
        <pc:picChg chg="add del mod">
          <ac:chgData name="LUIGI DI PALMA" userId="S::l.dipalma7@studenti.unisa.it::da7b18f4-6a5b-45b7-8c7c-59bd0c0319c4" providerId="AD" clId="Web-{85C00563-29DF-4936-A7F6-C0CB56DBAA3E}" dt="2021-11-25T08:31:30.924" v="1"/>
          <ac:picMkLst>
            <pc:docMk/>
            <pc:sldMk cId="2526405169" sldId="282"/>
            <ac:picMk id="5" creationId="{F8074836-5930-4D01-8B75-1E4A659D2126}"/>
          </ac:picMkLst>
        </pc:picChg>
        <pc:picChg chg="add del mod">
          <ac:chgData name="LUIGI DI PALMA" userId="S::l.dipalma7@studenti.unisa.it::da7b18f4-6a5b-45b7-8c7c-59bd0c0319c4" providerId="AD" clId="Web-{85C00563-29DF-4936-A7F6-C0CB56DBAA3E}" dt="2021-11-25T08:32:39.566" v="5"/>
          <ac:picMkLst>
            <pc:docMk/>
            <pc:sldMk cId="2526405169" sldId="282"/>
            <ac:picMk id="6" creationId="{AE9A2303-0D08-45AC-881C-7DC26AE95BD5}"/>
          </ac:picMkLst>
        </pc:picChg>
      </pc:sldChg>
      <pc:sldChg chg="modSp add replId">
        <pc:chgData name="LUIGI DI PALMA" userId="S::l.dipalma7@studenti.unisa.it::da7b18f4-6a5b-45b7-8c7c-59bd0c0319c4" providerId="AD" clId="Web-{85C00563-29DF-4936-A7F6-C0CB56DBAA3E}" dt="2021-11-25T08:34:34.678" v="13" actId="20577"/>
        <pc:sldMkLst>
          <pc:docMk/>
          <pc:sldMk cId="2967329006" sldId="283"/>
        </pc:sldMkLst>
        <pc:spChg chg="mod">
          <ac:chgData name="LUIGI DI PALMA" userId="S::l.dipalma7@studenti.unisa.it::da7b18f4-6a5b-45b7-8c7c-59bd0c0319c4" providerId="AD" clId="Web-{85C00563-29DF-4936-A7F6-C0CB56DBAA3E}" dt="2021-11-25T08:34:34.678" v="13" actId="20577"/>
          <ac:spMkLst>
            <pc:docMk/>
            <pc:sldMk cId="2967329006" sldId="283"/>
            <ac:spMk id="2" creationId="{FF64948D-48EE-40E7-82A0-47124C5B25DE}"/>
          </ac:spMkLst>
        </pc:spChg>
      </pc:sldChg>
      <pc:sldChg chg="add del replId">
        <pc:chgData name="LUIGI DI PALMA" userId="S::l.dipalma7@studenti.unisa.it::da7b18f4-6a5b-45b7-8c7c-59bd0c0319c4" providerId="AD" clId="Web-{85C00563-29DF-4936-A7F6-C0CB56DBAA3E}" dt="2021-11-25T08:32:21.675" v="3"/>
        <pc:sldMkLst>
          <pc:docMk/>
          <pc:sldMk cId="4067068615" sldId="283"/>
        </pc:sldMkLst>
      </pc:sldChg>
      <pc:sldChg chg="modSp add del replId">
        <pc:chgData name="LUIGI DI PALMA" userId="S::l.dipalma7@studenti.unisa.it::da7b18f4-6a5b-45b7-8c7c-59bd0c0319c4" providerId="AD" clId="Web-{85C00563-29DF-4936-A7F6-C0CB56DBAA3E}" dt="2021-11-25T08:35:13.054" v="18"/>
        <pc:sldMkLst>
          <pc:docMk/>
          <pc:sldMk cId="3331495663" sldId="284"/>
        </pc:sldMkLst>
        <pc:spChg chg="mod">
          <ac:chgData name="LUIGI DI PALMA" userId="S::l.dipalma7@studenti.unisa.it::da7b18f4-6a5b-45b7-8c7c-59bd0c0319c4" providerId="AD" clId="Web-{85C00563-29DF-4936-A7F6-C0CB56DBAA3E}" dt="2021-11-25T08:35:08.788" v="15" actId="20577"/>
          <ac:spMkLst>
            <pc:docMk/>
            <pc:sldMk cId="3331495663" sldId="284"/>
            <ac:spMk id="2" creationId="{FF64948D-48EE-40E7-82A0-47124C5B25DE}"/>
          </ac:spMkLst>
        </pc:spChg>
      </pc:sldChg>
      <pc:sldChg chg="add del replId">
        <pc:chgData name="LUIGI DI PALMA" userId="S::l.dipalma7@studenti.unisa.it::da7b18f4-6a5b-45b7-8c7c-59bd0c0319c4" providerId="AD" clId="Web-{85C00563-29DF-4936-A7F6-C0CB56DBAA3E}" dt="2021-11-25T08:35:14.225" v="19"/>
        <pc:sldMkLst>
          <pc:docMk/>
          <pc:sldMk cId="2679967008" sldId="285"/>
        </pc:sldMkLst>
      </pc:sldChg>
      <pc:sldChg chg="addSp modSp add replId">
        <pc:chgData name="LUIGI DI PALMA" userId="S::l.dipalma7@studenti.unisa.it::da7b18f4-6a5b-45b7-8c7c-59bd0c0319c4" providerId="AD" clId="Web-{85C00563-29DF-4936-A7F6-C0CB56DBAA3E}" dt="2021-11-25T08:36:41.649" v="29" actId="1076"/>
        <pc:sldMkLst>
          <pc:docMk/>
          <pc:sldMk cId="560372944" sldId="286"/>
        </pc:sldMkLst>
        <pc:spChg chg="mod">
          <ac:chgData name="LUIGI DI PALMA" userId="S::l.dipalma7@studenti.unisa.it::da7b18f4-6a5b-45b7-8c7c-59bd0c0319c4" providerId="AD" clId="Web-{85C00563-29DF-4936-A7F6-C0CB56DBAA3E}" dt="2021-11-25T08:36:13.305" v="24" actId="1076"/>
          <ac:spMkLst>
            <pc:docMk/>
            <pc:sldMk cId="560372944" sldId="286"/>
            <ac:spMk id="2" creationId="{FF64948D-48EE-40E7-82A0-47124C5B25DE}"/>
          </ac:spMkLst>
        </pc:spChg>
        <pc:picChg chg="add mod">
          <ac:chgData name="LUIGI DI PALMA" userId="S::l.dipalma7@studenti.unisa.it::da7b18f4-6a5b-45b7-8c7c-59bd0c0319c4" providerId="AD" clId="Web-{85C00563-29DF-4936-A7F6-C0CB56DBAA3E}" dt="2021-11-25T08:36:41.649" v="29" actId="1076"/>
          <ac:picMkLst>
            <pc:docMk/>
            <pc:sldMk cId="560372944" sldId="286"/>
            <ac:picMk id="3" creationId="{2AD11C69-D990-46AE-8F10-74E5B21701C9}"/>
          </ac:picMkLst>
        </pc:picChg>
      </pc:sldChg>
      <pc:sldChg chg="addSp delSp modSp add replId">
        <pc:chgData name="LUIGI DI PALMA" userId="S::l.dipalma7@studenti.unisa.it::da7b18f4-6a5b-45b7-8c7c-59bd0c0319c4" providerId="AD" clId="Web-{85C00563-29DF-4936-A7F6-C0CB56DBAA3E}" dt="2021-11-25T08:38:26.526" v="51" actId="1076"/>
        <pc:sldMkLst>
          <pc:docMk/>
          <pc:sldMk cId="1352055790" sldId="287"/>
        </pc:sldMkLst>
        <pc:spChg chg="mod">
          <ac:chgData name="LUIGI DI PALMA" userId="S::l.dipalma7@studenti.unisa.it::da7b18f4-6a5b-45b7-8c7c-59bd0c0319c4" providerId="AD" clId="Web-{85C00563-29DF-4936-A7F6-C0CB56DBAA3E}" dt="2021-11-25T08:37:10.837" v="33" actId="20577"/>
          <ac:spMkLst>
            <pc:docMk/>
            <pc:sldMk cId="1352055790" sldId="287"/>
            <ac:spMk id="2" creationId="{FF64948D-48EE-40E7-82A0-47124C5B25DE}"/>
          </ac:spMkLst>
        </pc:spChg>
        <pc:spChg chg="add mod">
          <ac:chgData name="LUIGI DI PALMA" userId="S::l.dipalma7@studenti.unisa.it::da7b18f4-6a5b-45b7-8c7c-59bd0c0319c4" providerId="AD" clId="Web-{85C00563-29DF-4936-A7F6-C0CB56DBAA3E}" dt="2021-11-25T08:38:26.526" v="51" actId="1076"/>
          <ac:spMkLst>
            <pc:docMk/>
            <pc:sldMk cId="1352055790" sldId="287"/>
            <ac:spMk id="6" creationId="{95C5A2A9-9A24-41B6-93F6-550D645E09F0}"/>
          </ac:spMkLst>
        </pc:spChg>
        <pc:picChg chg="del">
          <ac:chgData name="LUIGI DI PALMA" userId="S::l.dipalma7@studenti.unisa.it::da7b18f4-6a5b-45b7-8c7c-59bd0c0319c4" providerId="AD" clId="Web-{85C00563-29DF-4936-A7F6-C0CB56DBAA3E}" dt="2021-11-25T08:36:49.384" v="31"/>
          <ac:picMkLst>
            <pc:docMk/>
            <pc:sldMk cId="1352055790" sldId="287"/>
            <ac:picMk id="3" creationId="{2AD11C69-D990-46AE-8F10-74E5B21701C9}"/>
          </ac:picMkLst>
        </pc:picChg>
        <pc:picChg chg="add del mod">
          <ac:chgData name="LUIGI DI PALMA" userId="S::l.dipalma7@studenti.unisa.it::da7b18f4-6a5b-45b7-8c7c-59bd0c0319c4" providerId="AD" clId="Web-{85C00563-29DF-4936-A7F6-C0CB56DBAA3E}" dt="2021-11-25T08:37:19.353" v="37"/>
          <ac:picMkLst>
            <pc:docMk/>
            <pc:sldMk cId="1352055790" sldId="287"/>
            <ac:picMk id="4" creationId="{784614B5-B6C6-46AE-910A-9D3C1DE990EA}"/>
          </ac:picMkLst>
        </pc:picChg>
      </pc:sldChg>
      <pc:sldChg chg="addSp delSp modSp add replId">
        <pc:chgData name="LUIGI DI PALMA" userId="S::l.dipalma7@studenti.unisa.it::da7b18f4-6a5b-45b7-8c7c-59bd0c0319c4" providerId="AD" clId="Web-{85C00563-29DF-4936-A7F6-C0CB56DBAA3E}" dt="2021-11-25T08:39:11.199" v="60" actId="1076"/>
        <pc:sldMkLst>
          <pc:docMk/>
          <pc:sldMk cId="1007370607" sldId="288"/>
        </pc:sldMkLst>
        <pc:spChg chg="mod">
          <ac:chgData name="LUIGI DI PALMA" userId="S::l.dipalma7@studenti.unisa.it::da7b18f4-6a5b-45b7-8c7c-59bd0c0319c4" providerId="AD" clId="Web-{85C00563-29DF-4936-A7F6-C0CB56DBAA3E}" dt="2021-11-25T08:38:59.605" v="55" actId="20577"/>
          <ac:spMkLst>
            <pc:docMk/>
            <pc:sldMk cId="1007370607" sldId="288"/>
            <ac:spMk id="2" creationId="{FF64948D-48EE-40E7-82A0-47124C5B25DE}"/>
          </ac:spMkLst>
        </pc:spChg>
        <pc:picChg chg="del">
          <ac:chgData name="LUIGI DI PALMA" userId="S::l.dipalma7@studenti.unisa.it::da7b18f4-6a5b-45b7-8c7c-59bd0c0319c4" providerId="AD" clId="Web-{85C00563-29DF-4936-A7F6-C0CB56DBAA3E}" dt="2021-11-25T08:38:51.308" v="53"/>
          <ac:picMkLst>
            <pc:docMk/>
            <pc:sldMk cId="1007370607" sldId="288"/>
            <ac:picMk id="3" creationId="{2AD11C69-D990-46AE-8F10-74E5B21701C9}"/>
          </ac:picMkLst>
        </pc:picChg>
        <pc:picChg chg="add mod">
          <ac:chgData name="LUIGI DI PALMA" userId="S::l.dipalma7@studenti.unisa.it::da7b18f4-6a5b-45b7-8c7c-59bd0c0319c4" providerId="AD" clId="Web-{85C00563-29DF-4936-A7F6-C0CB56DBAA3E}" dt="2021-11-25T08:39:11.199" v="60" actId="1076"/>
          <ac:picMkLst>
            <pc:docMk/>
            <pc:sldMk cId="1007370607" sldId="288"/>
            <ac:picMk id="4" creationId="{DD748F38-79FF-44F7-A11E-693A724F1B5A}"/>
          </ac:picMkLst>
        </pc:picChg>
      </pc:sldChg>
      <pc:sldChg chg="addSp delSp modSp add replId">
        <pc:chgData name="LUIGI DI PALMA" userId="S::l.dipalma7@studenti.unisa.it::da7b18f4-6a5b-45b7-8c7c-59bd0c0319c4" providerId="AD" clId="Web-{85C00563-29DF-4936-A7F6-C0CB56DBAA3E}" dt="2021-11-25T08:40:07.762" v="73" actId="1076"/>
        <pc:sldMkLst>
          <pc:docMk/>
          <pc:sldMk cId="3966922417" sldId="289"/>
        </pc:sldMkLst>
        <pc:picChg chg="add mod">
          <ac:chgData name="LUIGI DI PALMA" userId="S::l.dipalma7@studenti.unisa.it::da7b18f4-6a5b-45b7-8c7c-59bd0c0319c4" providerId="AD" clId="Web-{85C00563-29DF-4936-A7F6-C0CB56DBAA3E}" dt="2021-11-25T08:40:07.762" v="73" actId="1076"/>
          <ac:picMkLst>
            <pc:docMk/>
            <pc:sldMk cId="3966922417" sldId="289"/>
            <ac:picMk id="3" creationId="{D1AE833C-F922-4833-9F09-7830F9C504B5}"/>
          </ac:picMkLst>
        </pc:picChg>
        <pc:picChg chg="del">
          <ac:chgData name="LUIGI DI PALMA" userId="S::l.dipalma7@studenti.unisa.it::da7b18f4-6a5b-45b7-8c7c-59bd0c0319c4" providerId="AD" clId="Web-{85C00563-29DF-4936-A7F6-C0CB56DBAA3E}" dt="2021-11-25T08:39:27.012" v="62"/>
          <ac:picMkLst>
            <pc:docMk/>
            <pc:sldMk cId="3966922417" sldId="289"/>
            <ac:picMk id="4" creationId="{DD748F38-79FF-44F7-A11E-693A724F1B5A}"/>
          </ac:picMkLst>
        </pc:picChg>
      </pc:sldChg>
      <pc:sldChg chg="addSp delSp modSp add replId">
        <pc:chgData name="LUIGI DI PALMA" userId="S::l.dipalma7@studenti.unisa.it::da7b18f4-6a5b-45b7-8c7c-59bd0c0319c4" providerId="AD" clId="Web-{85C00563-29DF-4936-A7F6-C0CB56DBAA3E}" dt="2021-11-25T08:41:20.248" v="87" actId="1076"/>
        <pc:sldMkLst>
          <pc:docMk/>
          <pc:sldMk cId="4227762871" sldId="290"/>
        </pc:sldMkLst>
        <pc:spChg chg="mod">
          <ac:chgData name="LUIGI DI PALMA" userId="S::l.dipalma7@studenti.unisa.it::da7b18f4-6a5b-45b7-8c7c-59bd0c0319c4" providerId="AD" clId="Web-{85C00563-29DF-4936-A7F6-C0CB56DBAA3E}" dt="2021-11-25T08:40:41.216" v="77" actId="20577"/>
          <ac:spMkLst>
            <pc:docMk/>
            <pc:sldMk cId="4227762871" sldId="290"/>
            <ac:spMk id="2" creationId="{FF64948D-48EE-40E7-82A0-47124C5B25DE}"/>
          </ac:spMkLst>
        </pc:spChg>
        <pc:spChg chg="add mod">
          <ac:chgData name="LUIGI DI PALMA" userId="S::l.dipalma7@studenti.unisa.it::da7b18f4-6a5b-45b7-8c7c-59bd0c0319c4" providerId="AD" clId="Web-{85C00563-29DF-4936-A7F6-C0CB56DBAA3E}" dt="2021-11-25T08:41:20.248" v="87" actId="1076"/>
          <ac:spMkLst>
            <pc:docMk/>
            <pc:sldMk cId="4227762871" sldId="290"/>
            <ac:spMk id="5" creationId="{E3697CF6-171D-4AEC-96EC-19142030BA55}"/>
          </ac:spMkLst>
        </pc:spChg>
        <pc:picChg chg="del">
          <ac:chgData name="LUIGI DI PALMA" userId="S::l.dipalma7@studenti.unisa.it::da7b18f4-6a5b-45b7-8c7c-59bd0c0319c4" providerId="AD" clId="Web-{85C00563-29DF-4936-A7F6-C0CB56DBAA3E}" dt="2021-11-25T08:40:43.357" v="78"/>
          <ac:picMkLst>
            <pc:docMk/>
            <pc:sldMk cId="4227762871" sldId="290"/>
            <ac:picMk id="3" creationId="{D1AE833C-F922-4833-9F09-7830F9C504B5}"/>
          </ac:picMkLst>
        </pc:picChg>
      </pc:sldChg>
    </pc:docChg>
  </pc:docChgLst>
  <pc:docChgLst>
    <pc:chgData name="VINCENZO PASSARIELLO" userId="S::v.passariello1@studenti.unisa.it::20147a75-9bc1-4028-b544-12c7aa9e0779" providerId="AD" clId="Web-{D365BC9A-2F95-4B2F-8624-583653FEF76F}"/>
    <pc:docChg chg="addSld delSld modSld">
      <pc:chgData name="VINCENZO PASSARIELLO" userId="S::v.passariello1@studenti.unisa.it::20147a75-9bc1-4028-b544-12c7aa9e0779" providerId="AD" clId="Web-{D365BC9A-2F95-4B2F-8624-583653FEF76F}" dt="2021-11-24T09:33:12.048" v="294" actId="20577"/>
      <pc:docMkLst>
        <pc:docMk/>
      </pc:docMkLst>
      <pc:sldChg chg="new del">
        <pc:chgData name="VINCENZO PASSARIELLO" userId="S::v.passariello1@studenti.unisa.it::20147a75-9bc1-4028-b544-12c7aa9e0779" providerId="AD" clId="Web-{D365BC9A-2F95-4B2F-8624-583653FEF76F}" dt="2021-11-24T08:45:58.800" v="1"/>
        <pc:sldMkLst>
          <pc:docMk/>
          <pc:sldMk cId="1814179377" sldId="272"/>
        </pc:sldMkLst>
      </pc:sldChg>
      <pc:sldChg chg="delSp modSp new">
        <pc:chgData name="VINCENZO PASSARIELLO" userId="S::v.passariello1@studenti.unisa.it::20147a75-9bc1-4028-b544-12c7aa9e0779" providerId="AD" clId="Web-{D365BC9A-2F95-4B2F-8624-583653FEF76F}" dt="2021-11-24T08:49:02.867" v="7" actId="1076"/>
        <pc:sldMkLst>
          <pc:docMk/>
          <pc:sldMk cId="4001751482" sldId="272"/>
        </pc:sldMkLst>
        <pc:spChg chg="mod">
          <ac:chgData name="VINCENZO PASSARIELLO" userId="S::v.passariello1@studenti.unisa.it::20147a75-9bc1-4028-b544-12c7aa9e0779" providerId="AD" clId="Web-{D365BC9A-2F95-4B2F-8624-583653FEF76F}" dt="2021-11-24T08:49:02.867" v="7" actId="1076"/>
          <ac:spMkLst>
            <pc:docMk/>
            <pc:sldMk cId="4001751482" sldId="272"/>
            <ac:spMk id="2" creationId="{FF64948D-48EE-40E7-82A0-47124C5B25DE}"/>
          </ac:spMkLst>
        </pc:spChg>
        <pc:spChg chg="del">
          <ac:chgData name="VINCENZO PASSARIELLO" userId="S::v.passariello1@studenti.unisa.it::20147a75-9bc1-4028-b544-12c7aa9e0779" providerId="AD" clId="Web-{D365BC9A-2F95-4B2F-8624-583653FEF76F}" dt="2021-11-24T08:48:37.648" v="6"/>
          <ac:spMkLst>
            <pc:docMk/>
            <pc:sldMk cId="4001751482" sldId="272"/>
            <ac:spMk id="3" creationId="{6E9DC58C-6FD8-4218-93B2-2BD6D55AF77A}"/>
          </ac:spMkLst>
        </pc:spChg>
      </pc:sldChg>
      <pc:sldChg chg="modSp new">
        <pc:chgData name="VINCENZO PASSARIELLO" userId="S::v.passariello1@studenti.unisa.it::20147a75-9bc1-4028-b544-12c7aa9e0779" providerId="AD" clId="Web-{D365BC9A-2F95-4B2F-8624-583653FEF76F}" dt="2021-11-24T09:16:54.897" v="230" actId="20577"/>
        <pc:sldMkLst>
          <pc:docMk/>
          <pc:sldMk cId="4117378092" sldId="273"/>
        </pc:sldMkLst>
        <pc:spChg chg="mod">
          <ac:chgData name="VINCENZO PASSARIELLO" userId="S::v.passariello1@studenti.unisa.it::20147a75-9bc1-4028-b544-12c7aa9e0779" providerId="AD" clId="Web-{D365BC9A-2F95-4B2F-8624-583653FEF76F}" dt="2021-11-24T08:50:42.776" v="11" actId="20577"/>
          <ac:spMkLst>
            <pc:docMk/>
            <pc:sldMk cId="4117378092" sldId="273"/>
            <ac:spMk id="2" creationId="{EADA4181-88E4-4040-B77A-9983D1BFDD80}"/>
          </ac:spMkLst>
        </pc:spChg>
        <pc:spChg chg="mod">
          <ac:chgData name="VINCENZO PASSARIELLO" userId="S::v.passariello1@studenti.unisa.it::20147a75-9bc1-4028-b544-12c7aa9e0779" providerId="AD" clId="Web-{D365BC9A-2F95-4B2F-8624-583653FEF76F}" dt="2021-11-24T09:16:54.897" v="230" actId="20577"/>
          <ac:spMkLst>
            <pc:docMk/>
            <pc:sldMk cId="4117378092" sldId="273"/>
            <ac:spMk id="3" creationId="{3510B912-72B5-41EE-A3D0-E1A758C06758}"/>
          </ac:spMkLst>
        </pc:spChg>
      </pc:sldChg>
      <pc:sldChg chg="modSp new">
        <pc:chgData name="VINCENZO PASSARIELLO" userId="S::v.passariello1@studenti.unisa.it::20147a75-9bc1-4028-b544-12c7aa9e0779" providerId="AD" clId="Web-{D365BC9A-2F95-4B2F-8624-583653FEF76F}" dt="2021-11-24T09:17:09.053" v="234" actId="20577"/>
        <pc:sldMkLst>
          <pc:docMk/>
          <pc:sldMk cId="4838994" sldId="274"/>
        </pc:sldMkLst>
        <pc:spChg chg="mod">
          <ac:chgData name="VINCENZO PASSARIELLO" userId="S::v.passariello1@studenti.unisa.it::20147a75-9bc1-4028-b544-12c7aa9e0779" providerId="AD" clId="Web-{D365BC9A-2F95-4B2F-8624-583653FEF76F}" dt="2021-11-24T08:56:22.817" v="90" actId="20577"/>
          <ac:spMkLst>
            <pc:docMk/>
            <pc:sldMk cId="4838994" sldId="274"/>
            <ac:spMk id="2" creationId="{921AE209-29AF-40EB-9411-FCC602E37AFB}"/>
          </ac:spMkLst>
        </pc:spChg>
        <pc:spChg chg="mod">
          <ac:chgData name="VINCENZO PASSARIELLO" userId="S::v.passariello1@studenti.unisa.it::20147a75-9bc1-4028-b544-12c7aa9e0779" providerId="AD" clId="Web-{D365BC9A-2F95-4B2F-8624-583653FEF76F}" dt="2021-11-24T09:17:09.053" v="234" actId="20577"/>
          <ac:spMkLst>
            <pc:docMk/>
            <pc:sldMk cId="4838994" sldId="274"/>
            <ac:spMk id="3" creationId="{2BF14155-025F-4F67-A113-2CEECA7A9D08}"/>
          </ac:spMkLst>
        </pc:spChg>
      </pc:sldChg>
      <pc:sldChg chg="modSp new">
        <pc:chgData name="VINCENZO PASSARIELLO" userId="S::v.passariello1@studenti.unisa.it::20147a75-9bc1-4028-b544-12c7aa9e0779" providerId="AD" clId="Web-{D365BC9A-2F95-4B2F-8624-583653FEF76F}" dt="2021-11-24T09:17:22.319" v="239" actId="20577"/>
        <pc:sldMkLst>
          <pc:docMk/>
          <pc:sldMk cId="3527812937" sldId="275"/>
        </pc:sldMkLst>
        <pc:spChg chg="mod">
          <ac:chgData name="VINCENZO PASSARIELLO" userId="S::v.passariello1@studenti.unisa.it::20147a75-9bc1-4028-b544-12c7aa9e0779" providerId="AD" clId="Web-{D365BC9A-2F95-4B2F-8624-583653FEF76F}" dt="2021-11-24T08:58:10.382" v="102" actId="20577"/>
          <ac:spMkLst>
            <pc:docMk/>
            <pc:sldMk cId="3527812937" sldId="275"/>
            <ac:spMk id="2" creationId="{5AE79236-69F8-43A1-B452-5594FC762B70}"/>
          </ac:spMkLst>
        </pc:spChg>
        <pc:spChg chg="mod">
          <ac:chgData name="VINCENZO PASSARIELLO" userId="S::v.passariello1@studenti.unisa.it::20147a75-9bc1-4028-b544-12c7aa9e0779" providerId="AD" clId="Web-{D365BC9A-2F95-4B2F-8624-583653FEF76F}" dt="2021-11-24T09:17:22.319" v="239" actId="20577"/>
          <ac:spMkLst>
            <pc:docMk/>
            <pc:sldMk cId="3527812937" sldId="275"/>
            <ac:spMk id="3" creationId="{6E012406-A8CB-445B-9A76-DCF373077732}"/>
          </ac:spMkLst>
        </pc:spChg>
      </pc:sldChg>
      <pc:sldChg chg="addSp delSp modSp new mod setBg">
        <pc:chgData name="VINCENZO PASSARIELLO" userId="S::v.passariello1@studenti.unisa.it::20147a75-9bc1-4028-b544-12c7aa9e0779" providerId="AD" clId="Web-{D365BC9A-2F95-4B2F-8624-583653FEF76F}" dt="2021-11-24T08:59:33.119" v="116"/>
        <pc:sldMkLst>
          <pc:docMk/>
          <pc:sldMk cId="1601608415" sldId="276"/>
        </pc:sldMkLst>
        <pc:spChg chg="add del">
          <ac:chgData name="VINCENZO PASSARIELLO" userId="S::v.passariello1@studenti.unisa.it::20147a75-9bc1-4028-b544-12c7aa9e0779" providerId="AD" clId="Web-{D365BC9A-2F95-4B2F-8624-583653FEF76F}" dt="2021-11-24T08:59:33.119" v="116"/>
          <ac:spMkLst>
            <pc:docMk/>
            <pc:sldMk cId="1601608415" sldId="276"/>
            <ac:spMk id="2" creationId="{A6F72D83-F61C-47B5-BF06-479B236CC5EE}"/>
          </ac:spMkLst>
        </pc:spChg>
        <pc:spChg chg="del">
          <ac:chgData name="VINCENZO PASSARIELLO" userId="S::v.passariello1@studenti.unisa.it::20147a75-9bc1-4028-b544-12c7aa9e0779" providerId="AD" clId="Web-{D365BC9A-2F95-4B2F-8624-583653FEF76F}" dt="2021-11-24T08:59:10.415" v="111"/>
          <ac:spMkLst>
            <pc:docMk/>
            <pc:sldMk cId="1601608415" sldId="276"/>
            <ac:spMk id="3" creationId="{33224687-FE8A-4C11-84C0-D4A4F35671F5}"/>
          </ac:spMkLst>
        </pc:spChg>
        <pc:spChg chg="add">
          <ac:chgData name="VINCENZO PASSARIELLO" userId="S::v.passariello1@studenti.unisa.it::20147a75-9bc1-4028-b544-12c7aa9e0779" providerId="AD" clId="Web-{D365BC9A-2F95-4B2F-8624-583653FEF76F}" dt="2021-11-24T08:59:33.119" v="116"/>
          <ac:spMkLst>
            <pc:docMk/>
            <pc:sldMk cId="1601608415" sldId="276"/>
            <ac:spMk id="6" creationId="{F3060C83-F051-4F0E-ABAD-AA0DFC48B218}"/>
          </ac:spMkLst>
        </pc:spChg>
        <pc:spChg chg="add">
          <ac:chgData name="VINCENZO PASSARIELLO" userId="S::v.passariello1@studenti.unisa.it::20147a75-9bc1-4028-b544-12c7aa9e0779" providerId="AD" clId="Web-{D365BC9A-2F95-4B2F-8624-583653FEF76F}" dt="2021-11-24T08:59:33.119" v="116"/>
          <ac:spMkLst>
            <pc:docMk/>
            <pc:sldMk cId="1601608415" sldId="276"/>
            <ac:spMk id="7" creationId="{83C98ABE-055B-441F-B07E-44F97F083C39}"/>
          </ac:spMkLst>
        </pc:spChg>
        <pc:spChg chg="add">
          <ac:chgData name="VINCENZO PASSARIELLO" userId="S::v.passariello1@studenti.unisa.it::20147a75-9bc1-4028-b544-12c7aa9e0779" providerId="AD" clId="Web-{D365BC9A-2F95-4B2F-8624-583653FEF76F}" dt="2021-11-24T08:59:33.119" v="116"/>
          <ac:spMkLst>
            <pc:docMk/>
            <pc:sldMk cId="1601608415" sldId="276"/>
            <ac:spMk id="8" creationId="{29FDB030-9B49-4CED-8CCD-4D99382388AC}"/>
          </ac:spMkLst>
        </pc:spChg>
        <pc:spChg chg="add del">
          <ac:chgData name="VINCENZO PASSARIELLO" userId="S::v.passariello1@studenti.unisa.it::20147a75-9bc1-4028-b544-12c7aa9e0779" providerId="AD" clId="Web-{D365BC9A-2F95-4B2F-8624-583653FEF76F}" dt="2021-11-24T08:59:30.212" v="113"/>
          <ac:spMkLst>
            <pc:docMk/>
            <pc:sldMk cId="1601608415" sldId="276"/>
            <ac:spMk id="9" creationId="{F3060C83-F051-4F0E-ABAD-AA0DFC48B218}"/>
          </ac:spMkLst>
        </pc:spChg>
        <pc:spChg chg="add">
          <ac:chgData name="VINCENZO PASSARIELLO" userId="S::v.passariello1@studenti.unisa.it::20147a75-9bc1-4028-b544-12c7aa9e0779" providerId="AD" clId="Web-{D365BC9A-2F95-4B2F-8624-583653FEF76F}" dt="2021-11-24T08:59:33.119" v="116"/>
          <ac:spMkLst>
            <pc:docMk/>
            <pc:sldMk cId="1601608415" sldId="276"/>
            <ac:spMk id="10" creationId="{3783CA14-24A1-485C-8B30-D6A5D87987AD}"/>
          </ac:spMkLst>
        </pc:spChg>
        <pc:spChg chg="add del">
          <ac:chgData name="VINCENZO PASSARIELLO" userId="S::v.passariello1@studenti.unisa.it::20147a75-9bc1-4028-b544-12c7aa9e0779" providerId="AD" clId="Web-{D365BC9A-2F95-4B2F-8624-583653FEF76F}" dt="2021-11-24T08:59:30.212" v="113"/>
          <ac:spMkLst>
            <pc:docMk/>
            <pc:sldMk cId="1601608415" sldId="276"/>
            <ac:spMk id="11" creationId="{83C98ABE-055B-441F-B07E-44F97F083C39}"/>
          </ac:spMkLst>
        </pc:spChg>
        <pc:spChg chg="add">
          <ac:chgData name="VINCENZO PASSARIELLO" userId="S::v.passariello1@studenti.unisa.it::20147a75-9bc1-4028-b544-12c7aa9e0779" providerId="AD" clId="Web-{D365BC9A-2F95-4B2F-8624-583653FEF76F}" dt="2021-11-24T08:59:33.119" v="116"/>
          <ac:spMkLst>
            <pc:docMk/>
            <pc:sldMk cId="1601608415" sldId="276"/>
            <ac:spMk id="12" creationId="{9A97C86A-04D6-40F7-AE84-31AB43E6A846}"/>
          </ac:spMkLst>
        </pc:spChg>
        <pc:spChg chg="add del">
          <ac:chgData name="VINCENZO PASSARIELLO" userId="S::v.passariello1@studenti.unisa.it::20147a75-9bc1-4028-b544-12c7aa9e0779" providerId="AD" clId="Web-{D365BC9A-2F95-4B2F-8624-583653FEF76F}" dt="2021-11-24T08:59:30.212" v="113"/>
          <ac:spMkLst>
            <pc:docMk/>
            <pc:sldMk cId="1601608415" sldId="276"/>
            <ac:spMk id="13" creationId="{29FDB030-9B49-4CED-8CCD-4D99382388AC}"/>
          </ac:spMkLst>
        </pc:spChg>
        <pc:spChg chg="add">
          <ac:chgData name="VINCENZO PASSARIELLO" userId="S::v.passariello1@studenti.unisa.it::20147a75-9bc1-4028-b544-12c7aa9e0779" providerId="AD" clId="Web-{D365BC9A-2F95-4B2F-8624-583653FEF76F}" dt="2021-11-24T08:59:33.119" v="116"/>
          <ac:spMkLst>
            <pc:docMk/>
            <pc:sldMk cId="1601608415" sldId="276"/>
            <ac:spMk id="14" creationId="{FF9F2414-84E8-453E-B1F3-389FDE8192D9}"/>
          </ac:spMkLst>
        </pc:spChg>
        <pc:spChg chg="add del">
          <ac:chgData name="VINCENZO PASSARIELLO" userId="S::v.passariello1@studenti.unisa.it::20147a75-9bc1-4028-b544-12c7aa9e0779" providerId="AD" clId="Web-{D365BC9A-2F95-4B2F-8624-583653FEF76F}" dt="2021-11-24T08:59:30.212" v="113"/>
          <ac:spMkLst>
            <pc:docMk/>
            <pc:sldMk cId="1601608415" sldId="276"/>
            <ac:spMk id="15" creationId="{3783CA14-24A1-485C-8B30-D6A5D87987AD}"/>
          </ac:spMkLst>
        </pc:spChg>
        <pc:spChg chg="add">
          <ac:chgData name="VINCENZO PASSARIELLO" userId="S::v.passariello1@studenti.unisa.it::20147a75-9bc1-4028-b544-12c7aa9e0779" providerId="AD" clId="Web-{D365BC9A-2F95-4B2F-8624-583653FEF76F}" dt="2021-11-24T08:59:33.119" v="116"/>
          <ac:spMkLst>
            <pc:docMk/>
            <pc:sldMk cId="1601608415" sldId="276"/>
            <ac:spMk id="16" creationId="{3ECA69A1-7536-43AC-85EF-C7106179F5ED}"/>
          </ac:spMkLst>
        </pc:spChg>
        <pc:spChg chg="add del">
          <ac:chgData name="VINCENZO PASSARIELLO" userId="S::v.passariello1@studenti.unisa.it::20147a75-9bc1-4028-b544-12c7aa9e0779" providerId="AD" clId="Web-{D365BC9A-2F95-4B2F-8624-583653FEF76F}" dt="2021-11-24T08:59:30.212" v="113"/>
          <ac:spMkLst>
            <pc:docMk/>
            <pc:sldMk cId="1601608415" sldId="276"/>
            <ac:spMk id="17" creationId="{9A97C86A-04D6-40F7-AE84-31AB43E6A846}"/>
          </ac:spMkLst>
        </pc:spChg>
        <pc:spChg chg="add del">
          <ac:chgData name="VINCENZO PASSARIELLO" userId="S::v.passariello1@studenti.unisa.it::20147a75-9bc1-4028-b544-12c7aa9e0779" providerId="AD" clId="Web-{D365BC9A-2F95-4B2F-8624-583653FEF76F}" dt="2021-11-24T08:59:30.212" v="113"/>
          <ac:spMkLst>
            <pc:docMk/>
            <pc:sldMk cId="1601608415" sldId="276"/>
            <ac:spMk id="19" creationId="{FF9F2414-84E8-453E-B1F3-389FDE8192D9}"/>
          </ac:spMkLst>
        </pc:spChg>
        <pc:spChg chg="add del">
          <ac:chgData name="VINCENZO PASSARIELLO" userId="S::v.passariello1@studenti.unisa.it::20147a75-9bc1-4028-b544-12c7aa9e0779" providerId="AD" clId="Web-{D365BC9A-2F95-4B2F-8624-583653FEF76F}" dt="2021-11-24T08:59:30.212" v="113"/>
          <ac:spMkLst>
            <pc:docMk/>
            <pc:sldMk cId="1601608415" sldId="276"/>
            <ac:spMk id="21" creationId="{3ECA69A1-7536-43AC-85EF-C7106179F5ED}"/>
          </ac:spMkLst>
        </pc:spChg>
        <pc:picChg chg="add mod ord">
          <ac:chgData name="VINCENZO PASSARIELLO" userId="S::v.passariello1@studenti.unisa.it::20147a75-9bc1-4028-b544-12c7aa9e0779" providerId="AD" clId="Web-{D365BC9A-2F95-4B2F-8624-583653FEF76F}" dt="2021-11-24T08:59:33.119" v="116"/>
          <ac:picMkLst>
            <pc:docMk/>
            <pc:sldMk cId="1601608415" sldId="276"/>
            <ac:picMk id="4" creationId="{CCF91FA0-3494-4A0A-9B42-D146CB7C9DE3}"/>
          </ac:picMkLst>
        </pc:picChg>
      </pc:sldChg>
      <pc:sldChg chg="addSp delSp modSp new mod setBg">
        <pc:chgData name="VINCENZO PASSARIELLO" userId="S::v.passariello1@studenti.unisa.it::20147a75-9bc1-4028-b544-12c7aa9e0779" providerId="AD" clId="Web-{D365BC9A-2F95-4B2F-8624-583653FEF76F}" dt="2021-11-24T09:01:52.810" v="127" actId="14100"/>
        <pc:sldMkLst>
          <pc:docMk/>
          <pc:sldMk cId="3264952793" sldId="277"/>
        </pc:sldMkLst>
        <pc:spChg chg="mod">
          <ac:chgData name="VINCENZO PASSARIELLO" userId="S::v.passariello1@studenti.unisa.it::20147a75-9bc1-4028-b544-12c7aa9e0779" providerId="AD" clId="Web-{D365BC9A-2F95-4B2F-8624-583653FEF76F}" dt="2021-11-24T09:01:17.247" v="123"/>
          <ac:spMkLst>
            <pc:docMk/>
            <pc:sldMk cId="3264952793" sldId="277"/>
            <ac:spMk id="2" creationId="{F9099199-6E0D-4E31-9749-302CECBD5CBB}"/>
          </ac:spMkLst>
        </pc:spChg>
        <pc:spChg chg="del">
          <ac:chgData name="VINCENZO PASSARIELLO" userId="S::v.passariello1@studenti.unisa.it::20147a75-9bc1-4028-b544-12c7aa9e0779" providerId="AD" clId="Web-{D365BC9A-2F95-4B2F-8624-583653FEF76F}" dt="2021-11-24T09:00:53.152" v="122"/>
          <ac:spMkLst>
            <pc:docMk/>
            <pc:sldMk cId="3264952793" sldId="277"/>
            <ac:spMk id="3" creationId="{40073579-F5E4-45E8-97CD-761FCC3DAFDA}"/>
          </ac:spMkLst>
        </pc:spChg>
        <pc:spChg chg="add del">
          <ac:chgData name="VINCENZO PASSARIELLO" userId="S::v.passariello1@studenti.unisa.it::20147a75-9bc1-4028-b544-12c7aa9e0779" providerId="AD" clId="Web-{D365BC9A-2F95-4B2F-8624-583653FEF76F}" dt="2021-11-24T09:01:24.059" v="124"/>
          <ac:spMkLst>
            <pc:docMk/>
            <pc:sldMk cId="3264952793" sldId="277"/>
            <ac:spMk id="8" creationId="{D5326F88-99D3-4CE2-85D1-11AFBC5D512A}"/>
          </ac:spMkLst>
        </pc:spChg>
        <pc:spChg chg="add">
          <ac:chgData name="VINCENZO PASSARIELLO" userId="S::v.passariello1@studenti.unisa.it::20147a75-9bc1-4028-b544-12c7aa9e0779" providerId="AD" clId="Web-{D365BC9A-2F95-4B2F-8624-583653FEF76F}" dt="2021-11-24T09:01:17.247" v="123"/>
          <ac:spMkLst>
            <pc:docMk/>
            <pc:sldMk cId="3264952793" sldId="277"/>
            <ac:spMk id="11" creationId="{2B566528-1B12-4246-9431-5C2D7D081168}"/>
          </ac:spMkLst>
        </pc:spChg>
        <pc:grpChg chg="add">
          <ac:chgData name="VINCENZO PASSARIELLO" userId="S::v.passariello1@studenti.unisa.it::20147a75-9bc1-4028-b544-12c7aa9e0779" providerId="AD" clId="Web-{D365BC9A-2F95-4B2F-8624-583653FEF76F}" dt="2021-11-24T09:01:17.247" v="123"/>
          <ac:grpSpMkLst>
            <pc:docMk/>
            <pc:sldMk cId="3264952793" sldId="277"/>
            <ac:grpSpMk id="13" creationId="{828A5161-06F1-46CF-8AD7-844680A59E13}"/>
          </ac:grpSpMkLst>
        </pc:grpChg>
        <pc:grpChg chg="add">
          <ac:chgData name="VINCENZO PASSARIELLO" userId="S::v.passariello1@studenti.unisa.it::20147a75-9bc1-4028-b544-12c7aa9e0779" providerId="AD" clId="Web-{D365BC9A-2F95-4B2F-8624-583653FEF76F}" dt="2021-11-24T09:01:17.247" v="123"/>
          <ac:grpSpMkLst>
            <pc:docMk/>
            <pc:sldMk cId="3264952793" sldId="277"/>
            <ac:grpSpMk id="17" creationId="{5995D10D-E9C9-47DB-AE7E-801FEF38F5C9}"/>
          </ac:grpSpMkLst>
        </pc:grpChg>
        <pc:picChg chg="add mod ord">
          <ac:chgData name="VINCENZO PASSARIELLO" userId="S::v.passariello1@studenti.unisa.it::20147a75-9bc1-4028-b544-12c7aa9e0779" providerId="AD" clId="Web-{D365BC9A-2F95-4B2F-8624-583653FEF76F}" dt="2021-11-24T09:01:52.810" v="127" actId="14100"/>
          <ac:picMkLst>
            <pc:docMk/>
            <pc:sldMk cId="3264952793" sldId="277"/>
            <ac:picMk id="4" creationId="{6D18499A-50FB-4230-8CE6-78C436148534}"/>
          </ac:picMkLst>
        </pc:picChg>
      </pc:sldChg>
      <pc:sldChg chg="modSp new">
        <pc:chgData name="VINCENZO PASSARIELLO" userId="S::v.passariello1@studenti.unisa.it::20147a75-9bc1-4028-b544-12c7aa9e0779" providerId="AD" clId="Web-{D365BC9A-2F95-4B2F-8624-583653FEF76F}" dt="2021-11-24T09:17:38.414" v="244" actId="20577"/>
        <pc:sldMkLst>
          <pc:docMk/>
          <pc:sldMk cId="2821343862" sldId="278"/>
        </pc:sldMkLst>
        <pc:spChg chg="mod">
          <ac:chgData name="VINCENZO PASSARIELLO" userId="S::v.passariello1@studenti.unisa.it::20147a75-9bc1-4028-b544-12c7aa9e0779" providerId="AD" clId="Web-{D365BC9A-2F95-4B2F-8624-583653FEF76F}" dt="2021-11-24T09:04:39.252" v="132" actId="20577"/>
          <ac:spMkLst>
            <pc:docMk/>
            <pc:sldMk cId="2821343862" sldId="278"/>
            <ac:spMk id="2" creationId="{8F28629B-4324-45CE-94AF-01EA5EC20812}"/>
          </ac:spMkLst>
        </pc:spChg>
        <pc:spChg chg="mod">
          <ac:chgData name="VINCENZO PASSARIELLO" userId="S::v.passariello1@studenti.unisa.it::20147a75-9bc1-4028-b544-12c7aa9e0779" providerId="AD" clId="Web-{D365BC9A-2F95-4B2F-8624-583653FEF76F}" dt="2021-11-24T09:17:38.414" v="244" actId="20577"/>
          <ac:spMkLst>
            <pc:docMk/>
            <pc:sldMk cId="2821343862" sldId="278"/>
            <ac:spMk id="3" creationId="{1AFAE4B3-5685-4881-9667-A2D9AB6C5B32}"/>
          </ac:spMkLst>
        </pc:spChg>
      </pc:sldChg>
      <pc:sldChg chg="modSp new">
        <pc:chgData name="VINCENZO PASSARIELLO" userId="S::v.passariello1@studenti.unisa.it::20147a75-9bc1-4028-b544-12c7aa9e0779" providerId="AD" clId="Web-{D365BC9A-2F95-4B2F-8624-583653FEF76F}" dt="2021-11-24T09:08:42.993" v="168" actId="20577"/>
        <pc:sldMkLst>
          <pc:docMk/>
          <pc:sldMk cId="2517748480" sldId="279"/>
        </pc:sldMkLst>
        <pc:spChg chg="mod">
          <ac:chgData name="VINCENZO PASSARIELLO" userId="S::v.passariello1@studenti.unisa.it::20147a75-9bc1-4028-b544-12c7aa9e0779" providerId="AD" clId="Web-{D365BC9A-2F95-4B2F-8624-583653FEF76F}" dt="2021-11-24T09:06:23.833" v="155" actId="20577"/>
          <ac:spMkLst>
            <pc:docMk/>
            <pc:sldMk cId="2517748480" sldId="279"/>
            <ac:spMk id="2" creationId="{DCEA0B84-7549-4F4E-AE5A-F42FE8EFC82A}"/>
          </ac:spMkLst>
        </pc:spChg>
        <pc:spChg chg="mod">
          <ac:chgData name="VINCENZO PASSARIELLO" userId="S::v.passariello1@studenti.unisa.it::20147a75-9bc1-4028-b544-12c7aa9e0779" providerId="AD" clId="Web-{D365BC9A-2F95-4B2F-8624-583653FEF76F}" dt="2021-11-24T09:08:42.993" v="168" actId="20577"/>
          <ac:spMkLst>
            <pc:docMk/>
            <pc:sldMk cId="2517748480" sldId="279"/>
            <ac:spMk id="3" creationId="{67913620-1058-4258-88C5-4812053E15E0}"/>
          </ac:spMkLst>
        </pc:spChg>
      </pc:sldChg>
      <pc:sldChg chg="addSp delSp modSp new">
        <pc:chgData name="VINCENZO PASSARIELLO" userId="S::v.passariello1@studenti.unisa.it::20147a75-9bc1-4028-b544-12c7aa9e0779" providerId="AD" clId="Web-{D365BC9A-2F95-4B2F-8624-583653FEF76F}" dt="2021-11-24T09:31:19.014" v="282" actId="20577"/>
        <pc:sldMkLst>
          <pc:docMk/>
          <pc:sldMk cId="4039168419" sldId="280"/>
        </pc:sldMkLst>
        <pc:spChg chg="mod">
          <ac:chgData name="VINCENZO PASSARIELLO" userId="S::v.passariello1@studenti.unisa.it::20147a75-9bc1-4028-b544-12c7aa9e0779" providerId="AD" clId="Web-{D365BC9A-2F95-4B2F-8624-583653FEF76F}" dt="2021-11-24T09:06:48.881" v="160" actId="20577"/>
          <ac:spMkLst>
            <pc:docMk/>
            <pc:sldMk cId="4039168419" sldId="280"/>
            <ac:spMk id="2" creationId="{743FCB85-32D5-4B38-A29B-88B75C658F51}"/>
          </ac:spMkLst>
        </pc:spChg>
        <pc:spChg chg="mod">
          <ac:chgData name="VINCENZO PASSARIELLO" userId="S::v.passariello1@studenti.unisa.it::20147a75-9bc1-4028-b544-12c7aa9e0779" providerId="AD" clId="Web-{D365BC9A-2F95-4B2F-8624-583653FEF76F}" dt="2021-11-24T09:31:19.014" v="282" actId="20577"/>
          <ac:spMkLst>
            <pc:docMk/>
            <pc:sldMk cId="4039168419" sldId="280"/>
            <ac:spMk id="3" creationId="{6AC63441-EAE2-4B43-843F-3BB44ED8F684}"/>
          </ac:spMkLst>
        </pc:spChg>
        <pc:spChg chg="add del">
          <ac:chgData name="VINCENZO PASSARIELLO" userId="S::v.passariello1@studenti.unisa.it::20147a75-9bc1-4028-b544-12c7aa9e0779" providerId="AD" clId="Web-{D365BC9A-2F95-4B2F-8624-583653FEF76F}" dt="2021-11-24T09:10:33.949" v="176"/>
          <ac:spMkLst>
            <pc:docMk/>
            <pc:sldMk cId="4039168419" sldId="280"/>
            <ac:spMk id="5" creationId="{4F9BB62F-7E1D-4BA9-9FFE-88AF7860ECE1}"/>
          </ac:spMkLst>
        </pc:spChg>
        <pc:picChg chg="add mod">
          <ac:chgData name="VINCENZO PASSARIELLO" userId="S::v.passariello1@studenti.unisa.it::20147a75-9bc1-4028-b544-12c7aa9e0779" providerId="AD" clId="Web-{D365BC9A-2F95-4B2F-8624-583653FEF76F}" dt="2021-11-24T09:10:21.371" v="174" actId="1076"/>
          <ac:picMkLst>
            <pc:docMk/>
            <pc:sldMk cId="4039168419" sldId="280"/>
            <ac:picMk id="4" creationId="{3AD17DD3-5551-4561-A8DF-B833BA1C9DF4}"/>
          </ac:picMkLst>
        </pc:picChg>
      </pc:sldChg>
      <pc:sldChg chg="modSp new">
        <pc:chgData name="VINCENZO PASSARIELLO" userId="S::v.passariello1@studenti.unisa.it::20147a75-9bc1-4028-b544-12c7aa9e0779" providerId="AD" clId="Web-{D365BC9A-2F95-4B2F-8624-583653FEF76F}" dt="2021-11-24T09:32:42.391" v="290" actId="20577"/>
        <pc:sldMkLst>
          <pc:docMk/>
          <pc:sldMk cId="486701109" sldId="281"/>
        </pc:sldMkLst>
        <pc:spChg chg="mod">
          <ac:chgData name="VINCENZO PASSARIELLO" userId="S::v.passariello1@studenti.unisa.it::20147a75-9bc1-4028-b544-12c7aa9e0779" providerId="AD" clId="Web-{D365BC9A-2F95-4B2F-8624-583653FEF76F}" dt="2021-11-24T09:12:37.718" v="199" actId="20577"/>
          <ac:spMkLst>
            <pc:docMk/>
            <pc:sldMk cId="486701109" sldId="281"/>
            <ac:spMk id="2" creationId="{B3A66EE5-7129-4E0C-8BA0-41308BBC755A}"/>
          </ac:spMkLst>
        </pc:spChg>
        <pc:spChg chg="mod">
          <ac:chgData name="VINCENZO PASSARIELLO" userId="S::v.passariello1@studenti.unisa.it::20147a75-9bc1-4028-b544-12c7aa9e0779" providerId="AD" clId="Web-{D365BC9A-2F95-4B2F-8624-583653FEF76F}" dt="2021-11-24T09:32:42.391" v="290" actId="20577"/>
          <ac:spMkLst>
            <pc:docMk/>
            <pc:sldMk cId="486701109" sldId="281"/>
            <ac:spMk id="3" creationId="{07B790D4-F580-42D2-9DB0-76DEA11A9A79}"/>
          </ac:spMkLst>
        </pc:spChg>
      </pc:sldChg>
      <pc:sldChg chg="addSp modSp new">
        <pc:chgData name="VINCENZO PASSARIELLO" userId="S::v.passariello1@studenti.unisa.it::20147a75-9bc1-4028-b544-12c7aa9e0779" providerId="AD" clId="Web-{D365BC9A-2F95-4B2F-8624-583653FEF76F}" dt="2021-11-24T09:33:12.048" v="294" actId="20577"/>
        <pc:sldMkLst>
          <pc:docMk/>
          <pc:sldMk cId="2526405169" sldId="282"/>
        </pc:sldMkLst>
        <pc:spChg chg="mod">
          <ac:chgData name="VINCENZO PASSARIELLO" userId="S::v.passariello1@studenti.unisa.it::20147a75-9bc1-4028-b544-12c7aa9e0779" providerId="AD" clId="Web-{D365BC9A-2F95-4B2F-8624-583653FEF76F}" dt="2021-11-24T09:13:00.922" v="203" actId="20577"/>
          <ac:spMkLst>
            <pc:docMk/>
            <pc:sldMk cId="2526405169" sldId="282"/>
            <ac:spMk id="2" creationId="{47313F50-03DC-46FB-9A79-1C6A9EE6FD2A}"/>
          </ac:spMkLst>
        </pc:spChg>
        <pc:spChg chg="mod">
          <ac:chgData name="VINCENZO PASSARIELLO" userId="S::v.passariello1@studenti.unisa.it::20147a75-9bc1-4028-b544-12c7aa9e0779" providerId="AD" clId="Web-{D365BC9A-2F95-4B2F-8624-583653FEF76F}" dt="2021-11-24T09:33:12.048" v="294" actId="20577"/>
          <ac:spMkLst>
            <pc:docMk/>
            <pc:sldMk cId="2526405169" sldId="282"/>
            <ac:spMk id="3" creationId="{6A25F11A-58E6-443B-9B38-8E5072A5AAE8}"/>
          </ac:spMkLst>
        </pc:spChg>
        <pc:picChg chg="add mod">
          <ac:chgData name="VINCENZO PASSARIELLO" userId="S::v.passariello1@studenti.unisa.it::20147a75-9bc1-4028-b544-12c7aa9e0779" providerId="AD" clId="Web-{D365BC9A-2F95-4B2F-8624-583653FEF76F}" dt="2021-11-24T09:16:19.458" v="229" actId="1076"/>
          <ac:picMkLst>
            <pc:docMk/>
            <pc:sldMk cId="2526405169" sldId="282"/>
            <ac:picMk id="4" creationId="{08FECDE6-F874-411A-9A28-1126D9D5D3AF}"/>
          </ac:picMkLst>
        </pc:picChg>
      </pc:sldChg>
    </pc:docChg>
  </pc:docChgLst>
  <pc:docChgLst>
    <pc:chgData name="LUIGI DI PALMA" userId="S::l.dipalma7@studenti.unisa.it::da7b18f4-6a5b-45b7-8c7c-59bd0c0319c4" providerId="AD" clId="Web-{CD8DE719-ACD8-4C8C-B6C1-38F2D5E09420}"/>
    <pc:docChg chg="modSld">
      <pc:chgData name="LUIGI DI PALMA" userId="S::l.dipalma7@studenti.unisa.it::da7b18f4-6a5b-45b7-8c7c-59bd0c0319c4" providerId="AD" clId="Web-{CD8DE719-ACD8-4C8C-B6C1-38F2D5E09420}" dt="2021-11-25T08:47:50.428" v="3" actId="20577"/>
      <pc:docMkLst>
        <pc:docMk/>
      </pc:docMkLst>
      <pc:sldChg chg="modSp">
        <pc:chgData name="LUIGI DI PALMA" userId="S::l.dipalma7@studenti.unisa.it::da7b18f4-6a5b-45b7-8c7c-59bd0c0319c4" providerId="AD" clId="Web-{CD8DE719-ACD8-4C8C-B6C1-38F2D5E09420}" dt="2021-11-25T08:47:35.256" v="1" actId="20577"/>
        <pc:sldMkLst>
          <pc:docMk/>
          <pc:sldMk cId="2526405169" sldId="282"/>
        </pc:sldMkLst>
        <pc:spChg chg="mod">
          <ac:chgData name="LUIGI DI PALMA" userId="S::l.dipalma7@studenti.unisa.it::da7b18f4-6a5b-45b7-8c7c-59bd0c0319c4" providerId="AD" clId="Web-{CD8DE719-ACD8-4C8C-B6C1-38F2D5E09420}" dt="2021-11-25T08:47:35.256" v="1" actId="20577"/>
          <ac:spMkLst>
            <pc:docMk/>
            <pc:sldMk cId="2526405169" sldId="282"/>
            <ac:spMk id="2" creationId="{47313F50-03DC-46FB-9A79-1C6A9EE6FD2A}"/>
          </ac:spMkLst>
        </pc:spChg>
      </pc:sldChg>
      <pc:sldChg chg="modSp">
        <pc:chgData name="LUIGI DI PALMA" userId="S::l.dipalma7@studenti.unisa.it::da7b18f4-6a5b-45b7-8c7c-59bd0c0319c4" providerId="AD" clId="Web-{CD8DE719-ACD8-4C8C-B6C1-38F2D5E09420}" dt="2021-11-25T08:47:50.428" v="3" actId="20577"/>
        <pc:sldMkLst>
          <pc:docMk/>
          <pc:sldMk cId="3966922417" sldId="289"/>
        </pc:sldMkLst>
        <pc:spChg chg="mod">
          <ac:chgData name="LUIGI DI PALMA" userId="S::l.dipalma7@studenti.unisa.it::da7b18f4-6a5b-45b7-8c7c-59bd0c0319c4" providerId="AD" clId="Web-{CD8DE719-ACD8-4C8C-B6C1-38F2D5E09420}" dt="2021-11-25T08:47:50.428" v="3" actId="20577"/>
          <ac:spMkLst>
            <pc:docMk/>
            <pc:sldMk cId="3966922417" sldId="289"/>
            <ac:spMk id="2" creationId="{FF64948D-48EE-40E7-82A0-47124C5B25DE}"/>
          </ac:spMkLst>
        </pc:spChg>
      </pc:sldChg>
    </pc:docChg>
  </pc:docChgLst>
  <pc:docChgLst>
    <pc:chgData name="DOMENICO NAPPI" userId="S::d.nappi7@studenti.unisa.it::503f0f01-e32f-4438-bb67-fe1e1d53f10e" providerId="AD" clId="Web-{1455ED4B-D42D-463C-9AC0-9F1115EA686D}"/>
    <pc:docChg chg="modSld">
      <pc:chgData name="DOMENICO NAPPI" userId="S::d.nappi7@studenti.unisa.it::503f0f01-e32f-4438-bb67-fe1e1d53f10e" providerId="AD" clId="Web-{1455ED4B-D42D-463C-9AC0-9F1115EA686D}" dt="2021-11-24T16:16:03.438" v="0" actId="1076"/>
      <pc:docMkLst>
        <pc:docMk/>
      </pc:docMkLst>
      <pc:sldChg chg="modSp">
        <pc:chgData name="DOMENICO NAPPI" userId="S::d.nappi7@studenti.unisa.it::503f0f01-e32f-4438-bb67-fe1e1d53f10e" providerId="AD" clId="Web-{1455ED4B-D42D-463C-9AC0-9F1115EA686D}" dt="2021-11-24T16:16:03.438" v="0" actId="1076"/>
        <pc:sldMkLst>
          <pc:docMk/>
          <pc:sldMk cId="3562121812" sldId="261"/>
        </pc:sldMkLst>
        <pc:spChg chg="mod">
          <ac:chgData name="DOMENICO NAPPI" userId="S::d.nappi7@studenti.unisa.it::503f0f01-e32f-4438-bb67-fe1e1d53f10e" providerId="AD" clId="Web-{1455ED4B-D42D-463C-9AC0-9F1115EA686D}" dt="2021-11-24T16:16:03.438" v="0" actId="1076"/>
          <ac:spMkLst>
            <pc:docMk/>
            <pc:sldMk cId="3562121812" sldId="261"/>
            <ac:spMk id="4" creationId="{E4B916B9-F808-41E6-8CFC-36BF461D802B}"/>
          </ac:spMkLst>
        </pc:spChg>
      </pc:sldChg>
    </pc:docChg>
  </pc:docChgLst>
  <pc:docChgLst>
    <pc:chgData name="LUIGI DI PALMA" userId="S::l.dipalma7@studenti.unisa.it::da7b18f4-6a5b-45b7-8c7c-59bd0c0319c4" providerId="AD" clId="Web-{928BCA1E-1B80-4418-9759-244E028B1BF9}"/>
    <pc:docChg chg="modSld">
      <pc:chgData name="LUIGI DI PALMA" userId="S::l.dipalma7@studenti.unisa.it::da7b18f4-6a5b-45b7-8c7c-59bd0c0319c4" providerId="AD" clId="Web-{928BCA1E-1B80-4418-9759-244E028B1BF9}" dt="2021-11-25T09:39:58.181" v="46" actId="14100"/>
      <pc:docMkLst>
        <pc:docMk/>
      </pc:docMkLst>
      <pc:sldChg chg="modSp">
        <pc:chgData name="LUIGI DI PALMA" userId="S::l.dipalma7@studenti.unisa.it::da7b18f4-6a5b-45b7-8c7c-59bd0c0319c4" providerId="AD" clId="Web-{928BCA1E-1B80-4418-9759-244E028B1BF9}" dt="2021-11-25T09:39:28.587" v="43" actId="20577"/>
        <pc:sldMkLst>
          <pc:docMk/>
          <pc:sldMk cId="601034699" sldId="258"/>
        </pc:sldMkLst>
        <pc:spChg chg="mod">
          <ac:chgData name="LUIGI DI PALMA" userId="S::l.dipalma7@studenti.unisa.it::da7b18f4-6a5b-45b7-8c7c-59bd0c0319c4" providerId="AD" clId="Web-{928BCA1E-1B80-4418-9759-244E028B1BF9}" dt="2021-11-25T09:39:28.587" v="43" actId="20577"/>
          <ac:spMkLst>
            <pc:docMk/>
            <pc:sldMk cId="601034699" sldId="258"/>
            <ac:spMk id="3" creationId="{012E451C-17C0-418F-89ED-24294BD69F8F}"/>
          </ac:spMkLst>
        </pc:spChg>
      </pc:sldChg>
      <pc:sldChg chg="modSp">
        <pc:chgData name="LUIGI DI PALMA" userId="S::l.dipalma7@studenti.unisa.it::da7b18f4-6a5b-45b7-8c7c-59bd0c0319c4" providerId="AD" clId="Web-{928BCA1E-1B80-4418-9759-244E028B1BF9}" dt="2021-11-25T09:39:58.181" v="46" actId="14100"/>
        <pc:sldMkLst>
          <pc:docMk/>
          <pc:sldMk cId="3809263741" sldId="269"/>
        </pc:sldMkLst>
        <pc:spChg chg="mod">
          <ac:chgData name="LUIGI DI PALMA" userId="S::l.dipalma7@studenti.unisa.it::da7b18f4-6a5b-45b7-8c7c-59bd0c0319c4" providerId="AD" clId="Web-{928BCA1E-1B80-4418-9759-244E028B1BF9}" dt="2021-11-25T09:39:58.181" v="46" actId="14100"/>
          <ac:spMkLst>
            <pc:docMk/>
            <pc:sldMk cId="3809263741" sldId="269"/>
            <ac:spMk id="2" creationId="{9453BA4E-71E3-46BD-8F79-4CFD2184AA0C}"/>
          </ac:spMkLst>
        </pc:spChg>
      </pc:sldChg>
      <pc:sldChg chg="modSp">
        <pc:chgData name="LUIGI DI PALMA" userId="S::l.dipalma7@studenti.unisa.it::da7b18f4-6a5b-45b7-8c7c-59bd0c0319c4" providerId="AD" clId="Web-{928BCA1E-1B80-4418-9759-244E028B1BF9}" dt="2021-11-25T09:36:25.317" v="1" actId="20577"/>
        <pc:sldMkLst>
          <pc:docMk/>
          <pc:sldMk cId="4117378092" sldId="273"/>
        </pc:sldMkLst>
        <pc:spChg chg="mod">
          <ac:chgData name="LUIGI DI PALMA" userId="S::l.dipalma7@studenti.unisa.it::da7b18f4-6a5b-45b7-8c7c-59bd0c0319c4" providerId="AD" clId="Web-{928BCA1E-1B80-4418-9759-244E028B1BF9}" dt="2021-11-25T09:36:18.895" v="0" actId="20577"/>
          <ac:spMkLst>
            <pc:docMk/>
            <pc:sldMk cId="4117378092" sldId="273"/>
            <ac:spMk id="2" creationId="{EADA4181-88E4-4040-B77A-9983D1BFDD80}"/>
          </ac:spMkLst>
        </pc:spChg>
        <pc:spChg chg="mod">
          <ac:chgData name="LUIGI DI PALMA" userId="S::l.dipalma7@studenti.unisa.it::da7b18f4-6a5b-45b7-8c7c-59bd0c0319c4" providerId="AD" clId="Web-{928BCA1E-1B80-4418-9759-244E028B1BF9}" dt="2021-11-25T09:36:25.317" v="1" actId="20577"/>
          <ac:spMkLst>
            <pc:docMk/>
            <pc:sldMk cId="4117378092" sldId="273"/>
            <ac:spMk id="3" creationId="{3510B912-72B5-41EE-A3D0-E1A758C06758}"/>
          </ac:spMkLst>
        </pc:spChg>
      </pc:sldChg>
      <pc:sldChg chg="modSp">
        <pc:chgData name="LUIGI DI PALMA" userId="S::l.dipalma7@studenti.unisa.it::da7b18f4-6a5b-45b7-8c7c-59bd0c0319c4" providerId="AD" clId="Web-{928BCA1E-1B80-4418-9759-244E028B1BF9}" dt="2021-11-25T09:36:42.005" v="4" actId="20577"/>
        <pc:sldMkLst>
          <pc:docMk/>
          <pc:sldMk cId="4838994" sldId="274"/>
        </pc:sldMkLst>
        <pc:spChg chg="mod">
          <ac:chgData name="LUIGI DI PALMA" userId="S::l.dipalma7@studenti.unisa.it::da7b18f4-6a5b-45b7-8c7c-59bd0c0319c4" providerId="AD" clId="Web-{928BCA1E-1B80-4418-9759-244E028B1BF9}" dt="2021-11-25T09:36:34.114" v="2" actId="20577"/>
          <ac:spMkLst>
            <pc:docMk/>
            <pc:sldMk cId="4838994" sldId="274"/>
            <ac:spMk id="2" creationId="{921AE209-29AF-40EB-9411-FCC602E37AFB}"/>
          </ac:spMkLst>
        </pc:spChg>
        <pc:spChg chg="mod">
          <ac:chgData name="LUIGI DI PALMA" userId="S::l.dipalma7@studenti.unisa.it::da7b18f4-6a5b-45b7-8c7c-59bd0c0319c4" providerId="AD" clId="Web-{928BCA1E-1B80-4418-9759-244E028B1BF9}" dt="2021-11-25T09:36:42.005" v="4" actId="20577"/>
          <ac:spMkLst>
            <pc:docMk/>
            <pc:sldMk cId="4838994" sldId="274"/>
            <ac:spMk id="3" creationId="{2BF14155-025F-4F67-A113-2CEECA7A9D08}"/>
          </ac:spMkLst>
        </pc:spChg>
      </pc:sldChg>
      <pc:sldChg chg="modSp">
        <pc:chgData name="LUIGI DI PALMA" userId="S::l.dipalma7@studenti.unisa.it::da7b18f4-6a5b-45b7-8c7c-59bd0c0319c4" providerId="AD" clId="Web-{928BCA1E-1B80-4418-9759-244E028B1BF9}" dt="2021-11-25T09:36:54.271" v="9" actId="20577"/>
        <pc:sldMkLst>
          <pc:docMk/>
          <pc:sldMk cId="3527812937" sldId="275"/>
        </pc:sldMkLst>
        <pc:spChg chg="mod">
          <ac:chgData name="LUIGI DI PALMA" userId="S::l.dipalma7@studenti.unisa.it::da7b18f4-6a5b-45b7-8c7c-59bd0c0319c4" providerId="AD" clId="Web-{928BCA1E-1B80-4418-9759-244E028B1BF9}" dt="2021-11-25T09:36:50.005" v="7" actId="20577"/>
          <ac:spMkLst>
            <pc:docMk/>
            <pc:sldMk cId="3527812937" sldId="275"/>
            <ac:spMk id="2" creationId="{5AE79236-69F8-43A1-B452-5594FC762B70}"/>
          </ac:spMkLst>
        </pc:spChg>
        <pc:spChg chg="mod">
          <ac:chgData name="LUIGI DI PALMA" userId="S::l.dipalma7@studenti.unisa.it::da7b18f4-6a5b-45b7-8c7c-59bd0c0319c4" providerId="AD" clId="Web-{928BCA1E-1B80-4418-9759-244E028B1BF9}" dt="2021-11-25T09:36:54.271" v="9" actId="20577"/>
          <ac:spMkLst>
            <pc:docMk/>
            <pc:sldMk cId="3527812937" sldId="275"/>
            <ac:spMk id="3" creationId="{6E012406-A8CB-445B-9A76-DCF373077732}"/>
          </ac:spMkLst>
        </pc:spChg>
      </pc:sldChg>
      <pc:sldChg chg="modSp">
        <pc:chgData name="LUIGI DI PALMA" userId="S::l.dipalma7@studenti.unisa.it::da7b18f4-6a5b-45b7-8c7c-59bd0c0319c4" providerId="AD" clId="Web-{928BCA1E-1B80-4418-9759-244E028B1BF9}" dt="2021-11-25T09:37:27.662" v="17" actId="20577"/>
        <pc:sldMkLst>
          <pc:docMk/>
          <pc:sldMk cId="2821343862" sldId="278"/>
        </pc:sldMkLst>
        <pc:spChg chg="mod">
          <ac:chgData name="LUIGI DI PALMA" userId="S::l.dipalma7@studenti.unisa.it::da7b18f4-6a5b-45b7-8c7c-59bd0c0319c4" providerId="AD" clId="Web-{928BCA1E-1B80-4418-9759-244E028B1BF9}" dt="2021-11-25T09:37:27.662" v="17" actId="20577"/>
          <ac:spMkLst>
            <pc:docMk/>
            <pc:sldMk cId="2821343862" sldId="278"/>
            <ac:spMk id="2" creationId="{8F28629B-4324-45CE-94AF-01EA5EC20812}"/>
          </ac:spMkLst>
        </pc:spChg>
        <pc:spChg chg="mod">
          <ac:chgData name="LUIGI DI PALMA" userId="S::l.dipalma7@studenti.unisa.it::da7b18f4-6a5b-45b7-8c7c-59bd0c0319c4" providerId="AD" clId="Web-{928BCA1E-1B80-4418-9759-244E028B1BF9}" dt="2021-11-25T09:37:15.756" v="13" actId="20577"/>
          <ac:spMkLst>
            <pc:docMk/>
            <pc:sldMk cId="2821343862" sldId="278"/>
            <ac:spMk id="3" creationId="{1AFAE4B3-5685-4881-9667-A2D9AB6C5B32}"/>
          </ac:spMkLst>
        </pc:spChg>
      </pc:sldChg>
      <pc:sldChg chg="modSp">
        <pc:chgData name="LUIGI DI PALMA" userId="S::l.dipalma7@studenti.unisa.it::da7b18f4-6a5b-45b7-8c7c-59bd0c0319c4" providerId="AD" clId="Web-{928BCA1E-1B80-4418-9759-244E028B1BF9}" dt="2021-11-25T09:37:37.272" v="22" actId="20577"/>
        <pc:sldMkLst>
          <pc:docMk/>
          <pc:sldMk cId="2517748480" sldId="279"/>
        </pc:sldMkLst>
        <pc:spChg chg="mod">
          <ac:chgData name="LUIGI DI PALMA" userId="S::l.dipalma7@studenti.unisa.it::da7b18f4-6a5b-45b7-8c7c-59bd0c0319c4" providerId="AD" clId="Web-{928BCA1E-1B80-4418-9759-244E028B1BF9}" dt="2021-11-25T09:37:30.147" v="19" actId="20577"/>
          <ac:spMkLst>
            <pc:docMk/>
            <pc:sldMk cId="2517748480" sldId="279"/>
            <ac:spMk id="2" creationId="{DCEA0B84-7549-4F4E-AE5A-F42FE8EFC82A}"/>
          </ac:spMkLst>
        </pc:spChg>
        <pc:spChg chg="mod">
          <ac:chgData name="LUIGI DI PALMA" userId="S::l.dipalma7@studenti.unisa.it::da7b18f4-6a5b-45b7-8c7c-59bd0c0319c4" providerId="AD" clId="Web-{928BCA1E-1B80-4418-9759-244E028B1BF9}" dt="2021-11-25T09:37:37.272" v="22" actId="20577"/>
          <ac:spMkLst>
            <pc:docMk/>
            <pc:sldMk cId="2517748480" sldId="279"/>
            <ac:spMk id="3" creationId="{67913620-1058-4258-88C5-4812053E15E0}"/>
          </ac:spMkLst>
        </pc:spChg>
      </pc:sldChg>
      <pc:sldChg chg="modSp">
        <pc:chgData name="LUIGI DI PALMA" userId="S::l.dipalma7@studenti.unisa.it::da7b18f4-6a5b-45b7-8c7c-59bd0c0319c4" providerId="AD" clId="Web-{928BCA1E-1B80-4418-9759-244E028B1BF9}" dt="2021-11-25T09:37:56.538" v="28" actId="1076"/>
        <pc:sldMkLst>
          <pc:docMk/>
          <pc:sldMk cId="4039168419" sldId="280"/>
        </pc:sldMkLst>
        <pc:spChg chg="mod">
          <ac:chgData name="LUIGI DI PALMA" userId="S::l.dipalma7@studenti.unisa.it::da7b18f4-6a5b-45b7-8c7c-59bd0c0319c4" providerId="AD" clId="Web-{928BCA1E-1B80-4418-9759-244E028B1BF9}" dt="2021-11-25T09:37:47.600" v="25" actId="20577"/>
          <ac:spMkLst>
            <pc:docMk/>
            <pc:sldMk cId="4039168419" sldId="280"/>
            <ac:spMk id="2" creationId="{743FCB85-32D5-4B38-A29B-88B75C658F51}"/>
          </ac:spMkLst>
        </pc:spChg>
        <pc:spChg chg="mod">
          <ac:chgData name="LUIGI DI PALMA" userId="S::l.dipalma7@studenti.unisa.it::da7b18f4-6a5b-45b7-8c7c-59bd0c0319c4" providerId="AD" clId="Web-{928BCA1E-1B80-4418-9759-244E028B1BF9}" dt="2021-11-25T09:37:51.897" v="27" actId="20577"/>
          <ac:spMkLst>
            <pc:docMk/>
            <pc:sldMk cId="4039168419" sldId="280"/>
            <ac:spMk id="3" creationId="{6AC63441-EAE2-4B43-843F-3BB44ED8F684}"/>
          </ac:spMkLst>
        </pc:spChg>
        <pc:picChg chg="mod">
          <ac:chgData name="LUIGI DI PALMA" userId="S::l.dipalma7@studenti.unisa.it::da7b18f4-6a5b-45b7-8c7c-59bd0c0319c4" providerId="AD" clId="Web-{928BCA1E-1B80-4418-9759-244E028B1BF9}" dt="2021-11-25T09:37:56.538" v="28" actId="1076"/>
          <ac:picMkLst>
            <pc:docMk/>
            <pc:sldMk cId="4039168419" sldId="280"/>
            <ac:picMk id="4" creationId="{3AD17DD3-5551-4561-A8DF-B833BA1C9DF4}"/>
          </ac:picMkLst>
        </pc:picChg>
      </pc:sldChg>
      <pc:sldChg chg="modSp">
        <pc:chgData name="LUIGI DI PALMA" userId="S::l.dipalma7@studenti.unisa.it::da7b18f4-6a5b-45b7-8c7c-59bd0c0319c4" providerId="AD" clId="Web-{928BCA1E-1B80-4418-9759-244E028B1BF9}" dt="2021-11-25T09:38:13.398" v="35" actId="20577"/>
        <pc:sldMkLst>
          <pc:docMk/>
          <pc:sldMk cId="486701109" sldId="281"/>
        </pc:sldMkLst>
        <pc:spChg chg="mod">
          <ac:chgData name="LUIGI DI PALMA" userId="S::l.dipalma7@studenti.unisa.it::da7b18f4-6a5b-45b7-8c7c-59bd0c0319c4" providerId="AD" clId="Web-{928BCA1E-1B80-4418-9759-244E028B1BF9}" dt="2021-11-25T09:38:04.772" v="31" actId="20577"/>
          <ac:spMkLst>
            <pc:docMk/>
            <pc:sldMk cId="486701109" sldId="281"/>
            <ac:spMk id="2" creationId="{B3A66EE5-7129-4E0C-8BA0-41308BBC755A}"/>
          </ac:spMkLst>
        </pc:spChg>
        <pc:spChg chg="mod">
          <ac:chgData name="LUIGI DI PALMA" userId="S::l.dipalma7@studenti.unisa.it::da7b18f4-6a5b-45b7-8c7c-59bd0c0319c4" providerId="AD" clId="Web-{928BCA1E-1B80-4418-9759-244E028B1BF9}" dt="2021-11-25T09:38:13.398" v="35" actId="20577"/>
          <ac:spMkLst>
            <pc:docMk/>
            <pc:sldMk cId="486701109" sldId="281"/>
            <ac:spMk id="3" creationId="{07B790D4-F580-42D2-9DB0-76DEA11A9A79}"/>
          </ac:spMkLst>
        </pc:spChg>
      </pc:sldChg>
      <pc:sldChg chg="modSp">
        <pc:chgData name="LUIGI DI PALMA" userId="S::l.dipalma7@studenti.unisa.it::da7b18f4-6a5b-45b7-8c7c-59bd0c0319c4" providerId="AD" clId="Web-{928BCA1E-1B80-4418-9759-244E028B1BF9}" dt="2021-11-25T09:38:39.336" v="40" actId="1076"/>
        <pc:sldMkLst>
          <pc:docMk/>
          <pc:sldMk cId="2526405169" sldId="282"/>
        </pc:sldMkLst>
        <pc:spChg chg="mod">
          <ac:chgData name="LUIGI DI PALMA" userId="S::l.dipalma7@studenti.unisa.it::da7b18f4-6a5b-45b7-8c7c-59bd0c0319c4" providerId="AD" clId="Web-{928BCA1E-1B80-4418-9759-244E028B1BF9}" dt="2021-11-25T09:38:22.835" v="37" actId="20577"/>
          <ac:spMkLst>
            <pc:docMk/>
            <pc:sldMk cId="2526405169" sldId="282"/>
            <ac:spMk id="2" creationId="{47313F50-03DC-46FB-9A79-1C6A9EE6FD2A}"/>
          </ac:spMkLst>
        </pc:spChg>
        <pc:spChg chg="mod">
          <ac:chgData name="LUIGI DI PALMA" userId="S::l.dipalma7@studenti.unisa.it::da7b18f4-6a5b-45b7-8c7c-59bd0c0319c4" providerId="AD" clId="Web-{928BCA1E-1B80-4418-9759-244E028B1BF9}" dt="2021-11-25T09:38:36.070" v="39" actId="20577"/>
          <ac:spMkLst>
            <pc:docMk/>
            <pc:sldMk cId="2526405169" sldId="282"/>
            <ac:spMk id="3" creationId="{6A25F11A-58E6-443B-9B38-8E5072A5AAE8}"/>
          </ac:spMkLst>
        </pc:spChg>
        <pc:picChg chg="mod">
          <ac:chgData name="LUIGI DI PALMA" userId="S::l.dipalma7@studenti.unisa.it::da7b18f4-6a5b-45b7-8c7c-59bd0c0319c4" providerId="AD" clId="Web-{928BCA1E-1B80-4418-9759-244E028B1BF9}" dt="2021-11-25T09:38:39.336" v="40" actId="1076"/>
          <ac:picMkLst>
            <pc:docMk/>
            <pc:sldMk cId="2526405169" sldId="282"/>
            <ac:picMk id="4" creationId="{08FECDE6-F874-411A-9A28-1126D9D5D3AF}"/>
          </ac:picMkLst>
        </pc:picChg>
      </pc:sldChg>
    </pc:docChg>
  </pc:docChgLst>
  <pc:docChgLst>
    <pc:chgData name="LUIGI DI PALMA" userId="S::l.dipalma7@studenti.unisa.it::da7b18f4-6a5b-45b7-8c7c-59bd0c0319c4" providerId="AD" clId="Web-{CD4FA821-797C-45C2-AE31-B41D2AC1F9F8}"/>
    <pc:docChg chg="modSld">
      <pc:chgData name="LUIGI DI PALMA" userId="S::l.dipalma7@studenti.unisa.it::da7b18f4-6a5b-45b7-8c7c-59bd0c0319c4" providerId="AD" clId="Web-{CD4FA821-797C-45C2-AE31-B41D2AC1F9F8}" dt="2021-11-25T08:46:34.835" v="3" actId="1076"/>
      <pc:docMkLst>
        <pc:docMk/>
      </pc:docMkLst>
      <pc:sldChg chg="modSp">
        <pc:chgData name="LUIGI DI PALMA" userId="S::l.dipalma7@studenti.unisa.it::da7b18f4-6a5b-45b7-8c7c-59bd0c0319c4" providerId="AD" clId="Web-{CD4FA821-797C-45C2-AE31-B41D2AC1F9F8}" dt="2021-11-25T08:46:34.835" v="3" actId="1076"/>
        <pc:sldMkLst>
          <pc:docMk/>
          <pc:sldMk cId="1007370607" sldId="288"/>
        </pc:sldMkLst>
        <pc:picChg chg="mod">
          <ac:chgData name="LUIGI DI PALMA" userId="S::l.dipalma7@studenti.unisa.it::da7b18f4-6a5b-45b7-8c7c-59bd0c0319c4" providerId="AD" clId="Web-{CD4FA821-797C-45C2-AE31-B41D2AC1F9F8}" dt="2021-11-25T08:46:34.835" v="3" actId="1076"/>
          <ac:picMkLst>
            <pc:docMk/>
            <pc:sldMk cId="1007370607" sldId="288"/>
            <ac:picMk id="4" creationId="{DD748F38-79FF-44F7-A11E-693A724F1B5A}"/>
          </ac:picMkLst>
        </pc:picChg>
      </pc:sldChg>
      <pc:sldChg chg="modSp">
        <pc:chgData name="LUIGI DI PALMA" userId="S::l.dipalma7@studenti.unisa.it::da7b18f4-6a5b-45b7-8c7c-59bd0c0319c4" providerId="AD" clId="Web-{CD4FA821-797C-45C2-AE31-B41D2AC1F9F8}" dt="2021-11-25T08:46:25.663" v="1" actId="1076"/>
        <pc:sldMkLst>
          <pc:docMk/>
          <pc:sldMk cId="3966922417" sldId="289"/>
        </pc:sldMkLst>
        <pc:picChg chg="mod">
          <ac:chgData name="LUIGI DI PALMA" userId="S::l.dipalma7@studenti.unisa.it::da7b18f4-6a5b-45b7-8c7c-59bd0c0319c4" providerId="AD" clId="Web-{CD4FA821-797C-45C2-AE31-B41D2AC1F9F8}" dt="2021-11-25T08:46:25.663" v="1" actId="1076"/>
          <ac:picMkLst>
            <pc:docMk/>
            <pc:sldMk cId="3966922417" sldId="289"/>
            <ac:picMk id="3" creationId="{D1AE833C-F922-4833-9F09-7830F9C504B5}"/>
          </ac:picMkLst>
        </pc:picChg>
      </pc:sldChg>
    </pc:docChg>
  </pc:docChgLst>
  <pc:docChgLst>
    <pc:chgData name="FEDERICA UNGHERESE" userId="S::f.ungherese@studenti.unisa.it::824e583a-ba50-4a47-bd08-b59ec1e7903b" providerId="AD" clId="Web-{83230894-03FF-45D5-B503-E6B9D407C123}"/>
    <pc:docChg chg="addSld modSld sldOrd">
      <pc:chgData name="FEDERICA UNGHERESE" userId="S::f.ungherese@studenti.unisa.it::824e583a-ba50-4a47-bd08-b59ec1e7903b" providerId="AD" clId="Web-{83230894-03FF-45D5-B503-E6B9D407C123}" dt="2021-11-25T17:01:07.984" v="162" actId="20577"/>
      <pc:docMkLst>
        <pc:docMk/>
      </pc:docMkLst>
      <pc:sldChg chg="modSp">
        <pc:chgData name="FEDERICA UNGHERESE" userId="S::f.ungherese@studenti.unisa.it::824e583a-ba50-4a47-bd08-b59ec1e7903b" providerId="AD" clId="Web-{83230894-03FF-45D5-B503-E6B9D407C123}" dt="2021-11-25T16:54:06.240" v="67" actId="20577"/>
        <pc:sldMkLst>
          <pc:docMk/>
          <pc:sldMk cId="1404750731" sldId="262"/>
        </pc:sldMkLst>
        <pc:spChg chg="mod">
          <ac:chgData name="FEDERICA UNGHERESE" userId="S::f.ungherese@studenti.unisa.it::824e583a-ba50-4a47-bd08-b59ec1e7903b" providerId="AD" clId="Web-{83230894-03FF-45D5-B503-E6B9D407C123}" dt="2021-11-25T16:54:06.240" v="67" actId="20577"/>
          <ac:spMkLst>
            <pc:docMk/>
            <pc:sldMk cId="1404750731" sldId="262"/>
            <ac:spMk id="2" creationId="{5964B649-382D-4D6E-A0B0-DB19FD537838}"/>
          </ac:spMkLst>
        </pc:spChg>
        <pc:spChg chg="mod">
          <ac:chgData name="FEDERICA UNGHERESE" userId="S::f.ungherese@studenti.unisa.it::824e583a-ba50-4a47-bd08-b59ec1e7903b" providerId="AD" clId="Web-{83230894-03FF-45D5-B503-E6B9D407C123}" dt="2021-11-25T16:48:18.466" v="4" actId="20577"/>
          <ac:spMkLst>
            <pc:docMk/>
            <pc:sldMk cId="1404750731" sldId="262"/>
            <ac:spMk id="4" creationId="{C57D1F1C-BD7A-4D45-8D56-DB0858867F70}"/>
          </ac:spMkLst>
        </pc:spChg>
      </pc:sldChg>
      <pc:sldChg chg="modSp">
        <pc:chgData name="FEDERICA UNGHERESE" userId="S::f.ungherese@studenti.unisa.it::824e583a-ba50-4a47-bd08-b59ec1e7903b" providerId="AD" clId="Web-{83230894-03FF-45D5-B503-E6B9D407C123}" dt="2021-11-25T17:00:29.389" v="161" actId="20577"/>
        <pc:sldMkLst>
          <pc:docMk/>
          <pc:sldMk cId="3237868664" sldId="263"/>
        </pc:sldMkLst>
        <pc:spChg chg="mod">
          <ac:chgData name="FEDERICA UNGHERESE" userId="S::f.ungherese@studenti.unisa.it::824e583a-ba50-4a47-bd08-b59ec1e7903b" providerId="AD" clId="Web-{83230894-03FF-45D5-B503-E6B9D407C123}" dt="2021-11-25T16:55:47.320" v="74" actId="20577"/>
          <ac:spMkLst>
            <pc:docMk/>
            <pc:sldMk cId="3237868664" sldId="263"/>
            <ac:spMk id="2" creationId="{5964B649-382D-4D6E-A0B0-DB19FD537838}"/>
          </ac:spMkLst>
        </pc:spChg>
        <pc:spChg chg="mod">
          <ac:chgData name="FEDERICA UNGHERESE" userId="S::f.ungherese@studenti.unisa.it::824e583a-ba50-4a47-bd08-b59ec1e7903b" providerId="AD" clId="Web-{83230894-03FF-45D5-B503-E6B9D407C123}" dt="2021-11-25T17:00:29.389" v="161" actId="20577"/>
          <ac:spMkLst>
            <pc:docMk/>
            <pc:sldMk cId="3237868664" sldId="263"/>
            <ac:spMk id="4" creationId="{C57D1F1C-BD7A-4D45-8D56-DB0858867F70}"/>
          </ac:spMkLst>
        </pc:spChg>
      </pc:sldChg>
      <pc:sldChg chg="addSp modSp">
        <pc:chgData name="FEDERICA UNGHERESE" userId="S::f.ungherese@studenti.unisa.it::824e583a-ba50-4a47-bd08-b59ec1e7903b" providerId="AD" clId="Web-{83230894-03FF-45D5-B503-E6B9D407C123}" dt="2021-11-25T16:52:09.003" v="47" actId="1076"/>
        <pc:sldMkLst>
          <pc:docMk/>
          <pc:sldMk cId="967848827" sldId="264"/>
        </pc:sldMkLst>
        <pc:spChg chg="mod">
          <ac:chgData name="FEDERICA UNGHERESE" userId="S::f.ungherese@studenti.unisa.it::824e583a-ba50-4a47-bd08-b59ec1e7903b" providerId="AD" clId="Web-{83230894-03FF-45D5-B503-E6B9D407C123}" dt="2021-11-25T16:50:48.345" v="45" actId="20577"/>
          <ac:spMkLst>
            <pc:docMk/>
            <pc:sldMk cId="967848827" sldId="264"/>
            <ac:spMk id="2" creationId="{5964B649-382D-4D6E-A0B0-DB19FD537838}"/>
          </ac:spMkLst>
        </pc:spChg>
        <pc:spChg chg="mod">
          <ac:chgData name="FEDERICA UNGHERESE" userId="S::f.ungherese@studenti.unisa.it::824e583a-ba50-4a47-bd08-b59ec1e7903b" providerId="AD" clId="Web-{83230894-03FF-45D5-B503-E6B9D407C123}" dt="2021-11-25T16:48:25.576" v="8" actId="20577"/>
          <ac:spMkLst>
            <pc:docMk/>
            <pc:sldMk cId="967848827" sldId="264"/>
            <ac:spMk id="4" creationId="{C57D1F1C-BD7A-4D45-8D56-DB0858867F70}"/>
          </ac:spMkLst>
        </pc:spChg>
        <pc:spChg chg="add mod">
          <ac:chgData name="FEDERICA UNGHERESE" userId="S::f.ungherese@studenti.unisa.it::824e583a-ba50-4a47-bd08-b59ec1e7903b" providerId="AD" clId="Web-{83230894-03FF-45D5-B503-E6B9D407C123}" dt="2021-11-25T16:52:09.003" v="47" actId="1076"/>
          <ac:spMkLst>
            <pc:docMk/>
            <pc:sldMk cId="967848827" sldId="264"/>
            <ac:spMk id="10" creationId="{E0018F1B-ED99-49F7-80FA-D51F3912BAB2}"/>
          </ac:spMkLst>
        </pc:spChg>
      </pc:sldChg>
      <pc:sldChg chg="modSp">
        <pc:chgData name="FEDERICA UNGHERESE" userId="S::f.ungherese@studenti.unisa.it::824e583a-ba50-4a47-bd08-b59ec1e7903b" providerId="AD" clId="Web-{83230894-03FF-45D5-B503-E6B9D407C123}" dt="2021-11-25T17:01:07.984" v="162" actId="20577"/>
        <pc:sldMkLst>
          <pc:docMk/>
          <pc:sldMk cId="127758756" sldId="265"/>
        </pc:sldMkLst>
        <pc:spChg chg="mod">
          <ac:chgData name="FEDERICA UNGHERESE" userId="S::f.ungherese@studenti.unisa.it::824e583a-ba50-4a47-bd08-b59ec1e7903b" providerId="AD" clId="Web-{83230894-03FF-45D5-B503-E6B9D407C123}" dt="2021-11-25T17:01:07.984" v="162" actId="20577"/>
          <ac:spMkLst>
            <pc:docMk/>
            <pc:sldMk cId="127758756" sldId="265"/>
            <ac:spMk id="2" creationId="{5964B649-382D-4D6E-A0B0-DB19FD537838}"/>
          </ac:spMkLst>
        </pc:spChg>
        <pc:spChg chg="mod">
          <ac:chgData name="FEDERICA UNGHERESE" userId="S::f.ungherese@studenti.unisa.it::824e583a-ba50-4a47-bd08-b59ec1e7903b" providerId="AD" clId="Web-{83230894-03FF-45D5-B503-E6B9D407C123}" dt="2021-11-25T16:48:36.514" v="13" actId="20577"/>
          <ac:spMkLst>
            <pc:docMk/>
            <pc:sldMk cId="127758756" sldId="265"/>
            <ac:spMk id="4" creationId="{C57D1F1C-BD7A-4D45-8D56-DB0858867F70}"/>
          </ac:spMkLst>
        </pc:spChg>
      </pc:sldChg>
      <pc:sldChg chg="modSp add ord replId">
        <pc:chgData name="FEDERICA UNGHERESE" userId="S::f.ungherese@studenti.unisa.it::824e583a-ba50-4a47-bd08-b59ec1e7903b" providerId="AD" clId="Web-{83230894-03FF-45D5-B503-E6B9D407C123}" dt="2021-11-25T16:59:00.919" v="152" actId="20577"/>
        <pc:sldMkLst>
          <pc:docMk/>
          <pc:sldMk cId="256985283" sldId="291"/>
        </pc:sldMkLst>
        <pc:spChg chg="mod">
          <ac:chgData name="FEDERICA UNGHERESE" userId="S::f.ungherese@studenti.unisa.it::824e583a-ba50-4a47-bd08-b59ec1e7903b" providerId="AD" clId="Web-{83230894-03FF-45D5-B503-E6B9D407C123}" dt="2021-11-25T16:59:00.919" v="152" actId="20577"/>
          <ac:spMkLst>
            <pc:docMk/>
            <pc:sldMk cId="256985283" sldId="291"/>
            <ac:spMk id="2" creationId="{FF64948D-48EE-40E7-82A0-47124C5B25DE}"/>
          </ac:spMkLst>
        </pc:spChg>
      </pc:sldChg>
    </pc:docChg>
  </pc:docChgLst>
  <pc:docChgLst>
    <pc:chgData name="DOMENICO NAPPI" userId="S::d.nappi7@studenti.unisa.it::503f0f01-e32f-4438-bb67-fe1e1d53f10e" providerId="AD" clId="Web-{BEFB80F6-6C91-4651-9419-100A93E11D47}"/>
    <pc:docChg chg="modSld">
      <pc:chgData name="DOMENICO NAPPI" userId="S::d.nappi7@studenti.unisa.it::503f0f01-e32f-4438-bb67-fe1e1d53f10e" providerId="AD" clId="Web-{BEFB80F6-6C91-4651-9419-100A93E11D47}" dt="2021-11-24T16:15:24.051" v="80" actId="1076"/>
      <pc:docMkLst>
        <pc:docMk/>
      </pc:docMkLst>
      <pc:sldChg chg="addSp modSp">
        <pc:chgData name="DOMENICO NAPPI" userId="S::d.nappi7@studenti.unisa.it::503f0f01-e32f-4438-bb67-fe1e1d53f10e" providerId="AD" clId="Web-{BEFB80F6-6C91-4651-9419-100A93E11D47}" dt="2021-11-24T16:11:37.515" v="15" actId="1076"/>
        <pc:sldMkLst>
          <pc:docMk/>
          <pc:sldMk cId="970961717" sldId="257"/>
        </pc:sldMkLst>
        <pc:spChg chg="add mod">
          <ac:chgData name="DOMENICO NAPPI" userId="S::d.nappi7@studenti.unisa.it::503f0f01-e32f-4438-bb67-fe1e1d53f10e" providerId="AD" clId="Web-{BEFB80F6-6C91-4651-9419-100A93E11D47}" dt="2021-11-24T16:11:37.515" v="15" actId="1076"/>
          <ac:spMkLst>
            <pc:docMk/>
            <pc:sldMk cId="970961717" sldId="257"/>
            <ac:spMk id="2" creationId="{A5EDFCF0-45C2-4678-8D35-503CBF68D253}"/>
          </ac:spMkLst>
        </pc:spChg>
      </pc:sldChg>
      <pc:sldChg chg="addSp modSp">
        <pc:chgData name="DOMENICO NAPPI" userId="S::d.nappi7@studenti.unisa.it::503f0f01-e32f-4438-bb67-fe1e1d53f10e" providerId="AD" clId="Web-{BEFB80F6-6C91-4651-9419-100A93E11D47}" dt="2021-11-24T16:12:10.765" v="28" actId="1076"/>
        <pc:sldMkLst>
          <pc:docMk/>
          <pc:sldMk cId="601034699" sldId="258"/>
        </pc:sldMkLst>
        <pc:spChg chg="add mod">
          <ac:chgData name="DOMENICO NAPPI" userId="S::d.nappi7@studenti.unisa.it::503f0f01-e32f-4438-bb67-fe1e1d53f10e" providerId="AD" clId="Web-{BEFB80F6-6C91-4651-9419-100A93E11D47}" dt="2021-11-24T16:12:00.234" v="26" actId="20577"/>
          <ac:spMkLst>
            <pc:docMk/>
            <pc:sldMk cId="601034699" sldId="258"/>
            <ac:spMk id="2" creationId="{79148F70-73C1-41A2-BCAF-444AD459558E}"/>
          </ac:spMkLst>
        </pc:spChg>
        <pc:spChg chg="mod">
          <ac:chgData name="DOMENICO NAPPI" userId="S::d.nappi7@studenti.unisa.it::503f0f01-e32f-4438-bb67-fe1e1d53f10e" providerId="AD" clId="Web-{BEFB80F6-6C91-4651-9419-100A93E11D47}" dt="2021-11-24T16:12:10.765" v="28" actId="1076"/>
          <ac:spMkLst>
            <pc:docMk/>
            <pc:sldMk cId="601034699" sldId="258"/>
            <ac:spMk id="3" creationId="{012E451C-17C0-418F-89ED-24294BD69F8F}"/>
          </ac:spMkLst>
        </pc:spChg>
      </pc:sldChg>
      <pc:sldChg chg="addSp modSp">
        <pc:chgData name="DOMENICO NAPPI" userId="S::d.nappi7@studenti.unisa.it::503f0f01-e32f-4438-bb67-fe1e1d53f10e" providerId="AD" clId="Web-{BEFB80F6-6C91-4651-9419-100A93E11D47}" dt="2021-11-24T16:12:41.875" v="37" actId="1076"/>
        <pc:sldMkLst>
          <pc:docMk/>
          <pc:sldMk cId="4281671217" sldId="259"/>
        </pc:sldMkLst>
        <pc:spChg chg="add mod">
          <ac:chgData name="DOMENICO NAPPI" userId="S::d.nappi7@studenti.unisa.it::503f0f01-e32f-4438-bb67-fe1e1d53f10e" providerId="AD" clId="Web-{BEFB80F6-6C91-4651-9419-100A93E11D47}" dt="2021-11-24T16:12:41.875" v="37" actId="1076"/>
          <ac:spMkLst>
            <pc:docMk/>
            <pc:sldMk cId="4281671217" sldId="259"/>
            <ac:spMk id="2" creationId="{C57EB18F-1556-4252-9524-F4055BF87B5D}"/>
          </ac:spMkLst>
        </pc:spChg>
      </pc:sldChg>
      <pc:sldChg chg="addSp modSp">
        <pc:chgData name="DOMENICO NAPPI" userId="S::d.nappi7@studenti.unisa.it::503f0f01-e32f-4438-bb67-fe1e1d53f10e" providerId="AD" clId="Web-{BEFB80F6-6C91-4651-9419-100A93E11D47}" dt="2021-11-24T16:14:00.268" v="73" actId="1076"/>
        <pc:sldMkLst>
          <pc:docMk/>
          <pc:sldMk cId="3597516617" sldId="260"/>
        </pc:sldMkLst>
        <pc:spChg chg="mod">
          <ac:chgData name="DOMENICO NAPPI" userId="S::d.nappi7@studenti.unisa.it::503f0f01-e32f-4438-bb67-fe1e1d53f10e" providerId="AD" clId="Web-{BEFB80F6-6C91-4651-9419-100A93E11D47}" dt="2021-11-24T16:13:55.893" v="72" actId="1076"/>
          <ac:spMkLst>
            <pc:docMk/>
            <pc:sldMk cId="3597516617" sldId="260"/>
            <ac:spMk id="2" creationId="{5F27F2BA-6AE2-4697-9998-1DCE45DC57BD}"/>
          </ac:spMkLst>
        </pc:spChg>
        <pc:spChg chg="add mod">
          <ac:chgData name="DOMENICO NAPPI" userId="S::d.nappi7@studenti.unisa.it::503f0f01-e32f-4438-bb67-fe1e1d53f10e" providerId="AD" clId="Web-{BEFB80F6-6C91-4651-9419-100A93E11D47}" dt="2021-11-24T16:13:45.377" v="69" actId="1076"/>
          <ac:spMkLst>
            <pc:docMk/>
            <pc:sldMk cId="3597516617" sldId="260"/>
            <ac:spMk id="3" creationId="{0DDC6AFA-733F-4E94-BA77-0ADE61481BCC}"/>
          </ac:spMkLst>
        </pc:spChg>
        <pc:spChg chg="mod">
          <ac:chgData name="DOMENICO NAPPI" userId="S::d.nappi7@studenti.unisa.it::503f0f01-e32f-4438-bb67-fe1e1d53f10e" providerId="AD" clId="Web-{BEFB80F6-6C91-4651-9419-100A93E11D47}" dt="2021-11-24T16:14:00.268" v="73" actId="1076"/>
          <ac:spMkLst>
            <pc:docMk/>
            <pc:sldMk cId="3597516617" sldId="260"/>
            <ac:spMk id="4" creationId="{45A96CF8-D1CA-4CD3-A686-841AB3D74266}"/>
          </ac:spMkLst>
        </pc:spChg>
      </pc:sldChg>
      <pc:sldChg chg="addSp modSp">
        <pc:chgData name="DOMENICO NAPPI" userId="S::d.nappi7@studenti.unisa.it::503f0f01-e32f-4438-bb67-fe1e1d53f10e" providerId="AD" clId="Web-{BEFB80F6-6C91-4651-9419-100A93E11D47}" dt="2021-11-24T16:15:24.051" v="80" actId="1076"/>
        <pc:sldMkLst>
          <pc:docMk/>
          <pc:sldMk cId="3562121812" sldId="261"/>
        </pc:sldMkLst>
        <pc:spChg chg="add mod">
          <ac:chgData name="DOMENICO NAPPI" userId="S::d.nappi7@studenti.unisa.it::503f0f01-e32f-4438-bb67-fe1e1d53f10e" providerId="AD" clId="Web-{BEFB80F6-6C91-4651-9419-100A93E11D47}" dt="2021-11-24T16:15:24.051" v="80" actId="1076"/>
          <ac:spMkLst>
            <pc:docMk/>
            <pc:sldMk cId="3562121812" sldId="261"/>
            <ac:spMk id="4" creationId="{E4B916B9-F808-41E6-8CFC-36BF461D802B}"/>
          </ac:spMkLst>
        </pc:spChg>
      </pc:sldChg>
    </pc:docChg>
  </pc:docChgLst>
  <pc:docChgLst>
    <pc:chgData name="TONI PANNESE" userId="S::t.pannese@studenti.unisa.it::9dc67320-1307-4f8e-bbe3-fc4579d29bc9" providerId="AD" clId="Web-{540ED8C4-44EF-4140-8AA1-1A52E11C23A3}"/>
    <pc:docChg chg="modSld">
      <pc:chgData name="TONI PANNESE" userId="S::t.pannese@studenti.unisa.it::9dc67320-1307-4f8e-bbe3-fc4579d29bc9" providerId="AD" clId="Web-{540ED8C4-44EF-4140-8AA1-1A52E11C23A3}" dt="2021-11-24T16:42:10.313" v="79" actId="1076"/>
      <pc:docMkLst>
        <pc:docMk/>
      </pc:docMkLst>
      <pc:sldChg chg="modSp">
        <pc:chgData name="TONI PANNESE" userId="S::t.pannese@studenti.unisa.it::9dc67320-1307-4f8e-bbe3-fc4579d29bc9" providerId="AD" clId="Web-{540ED8C4-44EF-4140-8AA1-1A52E11C23A3}" dt="2021-11-24T16:38:43.979" v="23" actId="1076"/>
        <pc:sldMkLst>
          <pc:docMk/>
          <pc:sldMk cId="3228188312" sldId="266"/>
        </pc:sldMkLst>
        <pc:spChg chg="mod">
          <ac:chgData name="TONI PANNESE" userId="S::t.pannese@studenti.unisa.it::9dc67320-1307-4f8e-bbe3-fc4579d29bc9" providerId="AD" clId="Web-{540ED8C4-44EF-4140-8AA1-1A52E11C23A3}" dt="2021-11-24T16:37:26.492" v="5"/>
          <ac:spMkLst>
            <pc:docMk/>
            <pc:sldMk cId="3228188312" sldId="266"/>
            <ac:spMk id="5" creationId="{1339B07C-D5E6-432C-9979-581F9D5F7BD4}"/>
          </ac:spMkLst>
        </pc:spChg>
        <pc:picChg chg="mod">
          <ac:chgData name="TONI PANNESE" userId="S::t.pannese@studenti.unisa.it::9dc67320-1307-4f8e-bbe3-fc4579d29bc9" providerId="AD" clId="Web-{540ED8C4-44EF-4140-8AA1-1A52E11C23A3}" dt="2021-11-24T16:36:12.365" v="3" actId="14100"/>
          <ac:picMkLst>
            <pc:docMk/>
            <pc:sldMk cId="3228188312" sldId="266"/>
            <ac:picMk id="4" creationId="{F7D08AED-4A6E-4F07-A41C-A854670EA0DA}"/>
          </ac:picMkLst>
        </pc:picChg>
        <pc:picChg chg="mod">
          <ac:chgData name="TONI PANNESE" userId="S::t.pannese@studenti.unisa.it::9dc67320-1307-4f8e-bbe3-fc4579d29bc9" providerId="AD" clId="Web-{540ED8C4-44EF-4140-8AA1-1A52E11C23A3}" dt="2021-11-24T16:38:43.979" v="23" actId="1076"/>
          <ac:picMkLst>
            <pc:docMk/>
            <pc:sldMk cId="3228188312" sldId="266"/>
            <ac:picMk id="7" creationId="{914AD668-82E7-4A92-B49C-2F4FF92D866D}"/>
          </ac:picMkLst>
        </pc:picChg>
      </pc:sldChg>
      <pc:sldChg chg="modSp">
        <pc:chgData name="TONI PANNESE" userId="S::t.pannese@studenti.unisa.it::9dc67320-1307-4f8e-bbe3-fc4579d29bc9" providerId="AD" clId="Web-{540ED8C4-44EF-4140-8AA1-1A52E11C23A3}" dt="2021-11-24T16:38:32.760" v="21" actId="14100"/>
        <pc:sldMkLst>
          <pc:docMk/>
          <pc:sldMk cId="89421051" sldId="267"/>
        </pc:sldMkLst>
        <pc:spChg chg="mod">
          <ac:chgData name="TONI PANNESE" userId="S::t.pannese@studenti.unisa.it::9dc67320-1307-4f8e-bbe3-fc4579d29bc9" providerId="AD" clId="Web-{540ED8C4-44EF-4140-8AA1-1A52E11C23A3}" dt="2021-11-24T16:38:21.510" v="17" actId="1076"/>
          <ac:spMkLst>
            <pc:docMk/>
            <pc:sldMk cId="89421051" sldId="267"/>
            <ac:spMk id="2" creationId="{A54FDF18-E65F-4215-B74E-5DC209B1716B}"/>
          </ac:spMkLst>
        </pc:spChg>
        <pc:picChg chg="mod">
          <ac:chgData name="TONI PANNESE" userId="S::t.pannese@studenti.unisa.it::9dc67320-1307-4f8e-bbe3-fc4579d29bc9" providerId="AD" clId="Web-{540ED8C4-44EF-4140-8AA1-1A52E11C23A3}" dt="2021-11-24T16:38:32.760" v="21" actId="14100"/>
          <ac:picMkLst>
            <pc:docMk/>
            <pc:sldMk cId="89421051" sldId="267"/>
            <ac:picMk id="21" creationId="{93A87C0B-8D8D-455A-A573-A968DDDA6C22}"/>
          </ac:picMkLst>
        </pc:picChg>
      </pc:sldChg>
      <pc:sldChg chg="modSp">
        <pc:chgData name="TONI PANNESE" userId="S::t.pannese@studenti.unisa.it::9dc67320-1307-4f8e-bbe3-fc4579d29bc9" providerId="AD" clId="Web-{540ED8C4-44EF-4140-8AA1-1A52E11C23A3}" dt="2021-11-24T16:39:15.902" v="30" actId="1076"/>
        <pc:sldMkLst>
          <pc:docMk/>
          <pc:sldMk cId="502288075" sldId="268"/>
        </pc:sldMkLst>
        <pc:spChg chg="mod">
          <ac:chgData name="TONI PANNESE" userId="S::t.pannese@studenti.unisa.it::9dc67320-1307-4f8e-bbe3-fc4579d29bc9" providerId="AD" clId="Web-{540ED8C4-44EF-4140-8AA1-1A52E11C23A3}" dt="2021-11-24T16:39:01.745" v="26" actId="20577"/>
          <ac:spMkLst>
            <pc:docMk/>
            <pc:sldMk cId="502288075" sldId="268"/>
            <ac:spMk id="2" creationId="{23C36DA1-CFAC-485E-A21E-CFCA8230C313}"/>
          </ac:spMkLst>
        </pc:spChg>
        <pc:picChg chg="mod">
          <ac:chgData name="TONI PANNESE" userId="S::t.pannese@studenti.unisa.it::9dc67320-1307-4f8e-bbe3-fc4579d29bc9" providerId="AD" clId="Web-{540ED8C4-44EF-4140-8AA1-1A52E11C23A3}" dt="2021-11-24T16:39:15.902" v="30" actId="1076"/>
          <ac:picMkLst>
            <pc:docMk/>
            <pc:sldMk cId="502288075" sldId="268"/>
            <ac:picMk id="5" creationId="{4ADCE980-B010-4376-997D-3D3E1D00D222}"/>
          </ac:picMkLst>
        </pc:picChg>
      </pc:sldChg>
      <pc:sldChg chg="addSp modSp">
        <pc:chgData name="TONI PANNESE" userId="S::t.pannese@studenti.unisa.it::9dc67320-1307-4f8e-bbe3-fc4579d29bc9" providerId="AD" clId="Web-{540ED8C4-44EF-4140-8AA1-1A52E11C23A3}" dt="2021-11-24T16:42:10.313" v="79" actId="1076"/>
        <pc:sldMkLst>
          <pc:docMk/>
          <pc:sldMk cId="3809263741" sldId="269"/>
        </pc:sldMkLst>
        <pc:spChg chg="add mod">
          <ac:chgData name="TONI PANNESE" userId="S::t.pannese@studenti.unisa.it::9dc67320-1307-4f8e-bbe3-fc4579d29bc9" providerId="AD" clId="Web-{540ED8C4-44EF-4140-8AA1-1A52E11C23A3}" dt="2021-11-24T16:41:58.781" v="78" actId="20577"/>
          <ac:spMkLst>
            <pc:docMk/>
            <pc:sldMk cId="3809263741" sldId="269"/>
            <ac:spMk id="2" creationId="{9453BA4E-71E3-46BD-8F79-4CFD2184AA0C}"/>
          </ac:spMkLst>
        </pc:spChg>
        <pc:picChg chg="mod">
          <ac:chgData name="TONI PANNESE" userId="S::t.pannese@studenti.unisa.it::9dc67320-1307-4f8e-bbe3-fc4579d29bc9" providerId="AD" clId="Web-{540ED8C4-44EF-4140-8AA1-1A52E11C23A3}" dt="2021-11-24T16:42:10.313" v="79" actId="1076"/>
          <ac:picMkLst>
            <pc:docMk/>
            <pc:sldMk cId="3809263741" sldId="269"/>
            <ac:picMk id="5" creationId="{4128988A-6AF8-4F74-8DCE-B196693DA902}"/>
          </ac:picMkLst>
        </pc:picChg>
      </pc:sldChg>
      <pc:sldChg chg="modSp">
        <pc:chgData name="TONI PANNESE" userId="S::t.pannese@studenti.unisa.it::9dc67320-1307-4f8e-bbe3-fc4579d29bc9" providerId="AD" clId="Web-{540ED8C4-44EF-4140-8AA1-1A52E11C23A3}" dt="2021-11-24T16:39:46.949" v="37" actId="1076"/>
        <pc:sldMkLst>
          <pc:docMk/>
          <pc:sldMk cId="1286817022" sldId="270"/>
        </pc:sldMkLst>
        <pc:picChg chg="mod">
          <ac:chgData name="TONI PANNESE" userId="S::t.pannese@studenti.unisa.it::9dc67320-1307-4f8e-bbe3-fc4579d29bc9" providerId="AD" clId="Web-{540ED8C4-44EF-4140-8AA1-1A52E11C23A3}" dt="2021-11-24T16:39:46.949" v="37" actId="1076"/>
          <ac:picMkLst>
            <pc:docMk/>
            <pc:sldMk cId="1286817022" sldId="270"/>
            <ac:picMk id="5" creationId="{3E98276A-7656-4CE9-A16D-22B6CF18EF51}"/>
          </ac:picMkLst>
        </pc:picChg>
      </pc:sldChg>
    </pc:docChg>
  </pc:docChgLst>
  <pc:docChgLst>
    <pc:chgData name="FEDERICA UNGHERESE" userId="S::f.ungherese@studenti.unisa.it::824e583a-ba50-4a47-bd08-b59ec1e7903b" providerId="AD" clId="Web-{27B2AE10-C4CF-495C-9FD0-110823815AF1}"/>
    <pc:docChg chg="addSld delSld modSld">
      <pc:chgData name="FEDERICA UNGHERESE" userId="S::f.ungherese@studenti.unisa.it::824e583a-ba50-4a47-bd08-b59ec1e7903b" providerId="AD" clId="Web-{27B2AE10-C4CF-495C-9FD0-110823815AF1}" dt="2021-11-23T19:35:35.636" v="185" actId="20577"/>
      <pc:docMkLst>
        <pc:docMk/>
      </pc:docMkLst>
      <pc:sldChg chg="addSp modSp">
        <pc:chgData name="FEDERICA UNGHERESE" userId="S::f.ungherese@studenti.unisa.it::824e583a-ba50-4a47-bd08-b59ec1e7903b" providerId="AD" clId="Web-{27B2AE10-C4CF-495C-9FD0-110823815AF1}" dt="2021-11-23T19:28:45.907" v="88" actId="20577"/>
        <pc:sldMkLst>
          <pc:docMk/>
          <pc:sldMk cId="1404750731" sldId="262"/>
        </pc:sldMkLst>
        <pc:spChg chg="add mod">
          <ac:chgData name="FEDERICA UNGHERESE" userId="S::f.ungherese@studenti.unisa.it::824e583a-ba50-4a47-bd08-b59ec1e7903b" providerId="AD" clId="Web-{27B2AE10-C4CF-495C-9FD0-110823815AF1}" dt="2021-11-23T19:28:45.907" v="88" actId="20577"/>
          <ac:spMkLst>
            <pc:docMk/>
            <pc:sldMk cId="1404750731" sldId="262"/>
            <ac:spMk id="2" creationId="{5964B649-382D-4D6E-A0B0-DB19FD537838}"/>
          </ac:spMkLst>
        </pc:spChg>
        <pc:spChg chg="add mod">
          <ac:chgData name="FEDERICA UNGHERESE" userId="S::f.ungherese@studenti.unisa.it::824e583a-ba50-4a47-bd08-b59ec1e7903b" providerId="AD" clId="Web-{27B2AE10-C4CF-495C-9FD0-110823815AF1}" dt="2021-11-23T19:24:50.604" v="8" actId="1076"/>
          <ac:spMkLst>
            <pc:docMk/>
            <pc:sldMk cId="1404750731" sldId="262"/>
            <ac:spMk id="4" creationId="{C57D1F1C-BD7A-4D45-8D56-DB0858867F70}"/>
          </ac:spMkLst>
        </pc:spChg>
      </pc:sldChg>
      <pc:sldChg chg="addSp delSp modSp add del mod replId setBg">
        <pc:chgData name="FEDERICA UNGHERESE" userId="S::f.ungherese@studenti.unisa.it::824e583a-ba50-4a47-bd08-b59ec1e7903b" providerId="AD" clId="Web-{27B2AE10-C4CF-495C-9FD0-110823815AF1}" dt="2021-11-23T19:27:41.686" v="55"/>
        <pc:sldMkLst>
          <pc:docMk/>
          <pc:sldMk cId="1979274806" sldId="263"/>
        </pc:sldMkLst>
        <pc:spChg chg="mod ord">
          <ac:chgData name="FEDERICA UNGHERESE" userId="S::f.ungherese@studenti.unisa.it::824e583a-ba50-4a47-bd08-b59ec1e7903b" providerId="AD" clId="Web-{27B2AE10-C4CF-495C-9FD0-110823815AF1}" dt="2021-11-23T19:27:31.155" v="54" actId="14100"/>
          <ac:spMkLst>
            <pc:docMk/>
            <pc:sldMk cId="1979274806" sldId="263"/>
            <ac:spMk id="2" creationId="{5964B649-382D-4D6E-A0B0-DB19FD537838}"/>
          </ac:spMkLst>
        </pc:spChg>
        <pc:spChg chg="mod">
          <ac:chgData name="FEDERICA UNGHERESE" userId="S::f.ungherese@studenti.unisa.it::824e583a-ba50-4a47-bd08-b59ec1e7903b" providerId="AD" clId="Web-{27B2AE10-C4CF-495C-9FD0-110823815AF1}" dt="2021-11-23T19:27:16.420" v="50"/>
          <ac:spMkLst>
            <pc:docMk/>
            <pc:sldMk cId="1979274806" sldId="263"/>
            <ac:spMk id="4" creationId="{C57D1F1C-BD7A-4D45-8D56-DB0858867F70}"/>
          </ac:spMkLst>
        </pc:spChg>
        <pc:spChg chg="add del">
          <ac:chgData name="FEDERICA UNGHERESE" userId="S::f.ungherese@studenti.unisa.it::824e583a-ba50-4a47-bd08-b59ec1e7903b" providerId="AD" clId="Web-{27B2AE10-C4CF-495C-9FD0-110823815AF1}" dt="2021-11-23T19:26:57.091" v="45"/>
          <ac:spMkLst>
            <pc:docMk/>
            <pc:sldMk cId="1979274806" sldId="263"/>
            <ac:spMk id="6" creationId="{9427AF5F-9A0E-42B7-A252-FD64C9885F9C}"/>
          </ac:spMkLst>
        </pc:spChg>
        <pc:spChg chg="add del">
          <ac:chgData name="FEDERICA UNGHERESE" userId="S::f.ungherese@studenti.unisa.it::824e583a-ba50-4a47-bd08-b59ec1e7903b" providerId="AD" clId="Web-{27B2AE10-C4CF-495C-9FD0-110823815AF1}" dt="2021-11-23T19:27:06.248" v="47"/>
          <ac:spMkLst>
            <pc:docMk/>
            <pc:sldMk cId="1979274806" sldId="263"/>
            <ac:spMk id="7" creationId="{743AA782-23D1-4521-8CAD-47662984AA08}"/>
          </ac:spMkLst>
        </pc:spChg>
        <pc:spChg chg="add del">
          <ac:chgData name="FEDERICA UNGHERESE" userId="S::f.ungherese@studenti.unisa.it::824e583a-ba50-4a47-bd08-b59ec1e7903b" providerId="AD" clId="Web-{27B2AE10-C4CF-495C-9FD0-110823815AF1}" dt="2021-11-23T19:27:06.248" v="47"/>
          <ac:spMkLst>
            <pc:docMk/>
            <pc:sldMk cId="1979274806" sldId="263"/>
            <ac:spMk id="8" creationId="{71877DBC-BB60-40F0-AC93-2ACDBAAE60CE}"/>
          </ac:spMkLst>
        </pc:spChg>
        <pc:spChg chg="add del">
          <ac:chgData name="FEDERICA UNGHERESE" userId="S::f.ungherese@studenti.unisa.it::824e583a-ba50-4a47-bd08-b59ec1e7903b" providerId="AD" clId="Web-{27B2AE10-C4CF-495C-9FD0-110823815AF1}" dt="2021-11-23T19:26:52.123" v="43"/>
          <ac:spMkLst>
            <pc:docMk/>
            <pc:sldMk cId="1979274806" sldId="263"/>
            <ac:spMk id="9" creationId="{C232B152-3720-4D3B-97ED-45CE5483F16F}"/>
          </ac:spMkLst>
        </pc:spChg>
        <pc:spChg chg="add del">
          <ac:chgData name="FEDERICA UNGHERESE" userId="S::f.ungherese@studenti.unisa.it::824e583a-ba50-4a47-bd08-b59ec1e7903b" providerId="AD" clId="Web-{27B2AE10-C4CF-495C-9FD0-110823815AF1}" dt="2021-11-23T19:27:16.404" v="49"/>
          <ac:spMkLst>
            <pc:docMk/>
            <pc:sldMk cId="1979274806" sldId="263"/>
            <ac:spMk id="10" creationId="{743AA782-23D1-4521-8CAD-47662984AA08}"/>
          </ac:spMkLst>
        </pc:spChg>
        <pc:spChg chg="add del">
          <ac:chgData name="FEDERICA UNGHERESE" userId="S::f.ungherese@studenti.unisa.it::824e583a-ba50-4a47-bd08-b59ec1e7903b" providerId="AD" clId="Web-{27B2AE10-C4CF-495C-9FD0-110823815AF1}" dt="2021-11-23T19:26:52.123" v="43"/>
          <ac:spMkLst>
            <pc:docMk/>
            <pc:sldMk cId="1979274806" sldId="263"/>
            <ac:spMk id="11" creationId="{11BAB570-FF10-4E96-8A3F-FA9804702B89}"/>
          </ac:spMkLst>
        </pc:spChg>
        <pc:spChg chg="add del">
          <ac:chgData name="FEDERICA UNGHERESE" userId="S::f.ungherese@studenti.unisa.it::824e583a-ba50-4a47-bd08-b59ec1e7903b" providerId="AD" clId="Web-{27B2AE10-C4CF-495C-9FD0-110823815AF1}" dt="2021-11-23T19:27:16.404" v="49"/>
          <ac:spMkLst>
            <pc:docMk/>
            <pc:sldMk cId="1979274806" sldId="263"/>
            <ac:spMk id="12" creationId="{650D18FE-0824-4A46-B22C-A86B52E5780A}"/>
          </ac:spMkLst>
        </pc:spChg>
        <pc:spChg chg="add del">
          <ac:chgData name="FEDERICA UNGHERESE" userId="S::f.ungherese@studenti.unisa.it::824e583a-ba50-4a47-bd08-b59ec1e7903b" providerId="AD" clId="Web-{27B2AE10-C4CF-495C-9FD0-110823815AF1}" dt="2021-11-23T19:26:52.123" v="43"/>
          <ac:spMkLst>
            <pc:docMk/>
            <pc:sldMk cId="1979274806" sldId="263"/>
            <ac:spMk id="13" creationId="{4B9FAFB2-BEB5-4848-8018-BCAD99E2E1AA}"/>
          </ac:spMkLst>
        </pc:spChg>
        <pc:spChg chg="add">
          <ac:chgData name="FEDERICA UNGHERESE" userId="S::f.ungherese@studenti.unisa.it::824e583a-ba50-4a47-bd08-b59ec1e7903b" providerId="AD" clId="Web-{27B2AE10-C4CF-495C-9FD0-110823815AF1}" dt="2021-11-23T19:27:16.420" v="50"/>
          <ac:spMkLst>
            <pc:docMk/>
            <pc:sldMk cId="1979274806" sldId="263"/>
            <ac:spMk id="14" creationId="{5E39A796-BE83-48B1-B33F-35C4A32AAB57}"/>
          </ac:spMkLst>
        </pc:spChg>
        <pc:spChg chg="add">
          <ac:chgData name="FEDERICA UNGHERESE" userId="S::f.ungherese@studenti.unisa.it::824e583a-ba50-4a47-bd08-b59ec1e7903b" providerId="AD" clId="Web-{27B2AE10-C4CF-495C-9FD0-110823815AF1}" dt="2021-11-23T19:27:16.420" v="50"/>
          <ac:spMkLst>
            <pc:docMk/>
            <pc:sldMk cId="1979274806" sldId="263"/>
            <ac:spMk id="15" creationId="{72F84B47-E267-4194-8194-831DB7B5547F}"/>
          </ac:spMkLst>
        </pc:spChg>
        <pc:picChg chg="add mod">
          <ac:chgData name="FEDERICA UNGHERESE" userId="S::f.ungherese@studenti.unisa.it::824e583a-ba50-4a47-bd08-b59ec1e7903b" providerId="AD" clId="Web-{27B2AE10-C4CF-495C-9FD0-110823815AF1}" dt="2021-11-23T19:27:16.420" v="50"/>
          <ac:picMkLst>
            <pc:docMk/>
            <pc:sldMk cId="1979274806" sldId="263"/>
            <ac:picMk id="3" creationId="{A133CFD7-E511-4B96-90E4-CDB0278B97EB}"/>
          </ac:picMkLst>
        </pc:picChg>
      </pc:sldChg>
      <pc:sldChg chg="addSp delSp modSp add replId">
        <pc:chgData name="FEDERICA UNGHERESE" userId="S::f.ungherese@studenti.unisa.it::824e583a-ba50-4a47-bd08-b59ec1e7903b" providerId="AD" clId="Web-{27B2AE10-C4CF-495C-9FD0-110823815AF1}" dt="2021-11-23T19:32:00.849" v="140"/>
        <pc:sldMkLst>
          <pc:docMk/>
          <pc:sldMk cId="3237868664" sldId="263"/>
        </pc:sldMkLst>
        <pc:spChg chg="mod">
          <ac:chgData name="FEDERICA UNGHERESE" userId="S::f.ungherese@studenti.unisa.it::824e583a-ba50-4a47-bd08-b59ec1e7903b" providerId="AD" clId="Web-{27B2AE10-C4CF-495C-9FD0-110823815AF1}" dt="2021-11-23T19:29:45.486" v="99" actId="20577"/>
          <ac:spMkLst>
            <pc:docMk/>
            <pc:sldMk cId="3237868664" sldId="263"/>
            <ac:spMk id="2" creationId="{5964B649-382D-4D6E-A0B0-DB19FD537838}"/>
          </ac:spMkLst>
        </pc:spChg>
        <pc:spChg chg="mod">
          <ac:chgData name="FEDERICA UNGHERESE" userId="S::f.ungherese@studenti.unisa.it::824e583a-ba50-4a47-bd08-b59ec1e7903b" providerId="AD" clId="Web-{27B2AE10-C4CF-495C-9FD0-110823815AF1}" dt="2021-11-23T19:28:57.719" v="89" actId="1076"/>
          <ac:spMkLst>
            <pc:docMk/>
            <pc:sldMk cId="3237868664" sldId="263"/>
            <ac:spMk id="4" creationId="{C57D1F1C-BD7A-4D45-8D56-DB0858867F70}"/>
          </ac:spMkLst>
        </pc:spChg>
        <pc:picChg chg="add mod">
          <ac:chgData name="FEDERICA UNGHERESE" userId="S::f.ungherese@studenti.unisa.it::824e583a-ba50-4a47-bd08-b59ec1e7903b" providerId="AD" clId="Web-{27B2AE10-C4CF-495C-9FD0-110823815AF1}" dt="2021-11-23T19:29:31.814" v="93" actId="1076"/>
          <ac:picMkLst>
            <pc:docMk/>
            <pc:sldMk cId="3237868664" sldId="263"/>
            <ac:picMk id="3" creationId="{87637D8A-D50F-4255-81C1-BF5211378365}"/>
          </ac:picMkLst>
        </pc:picChg>
        <pc:inkChg chg="add">
          <ac:chgData name="FEDERICA UNGHERESE" userId="S::f.ungherese@studenti.unisa.it::824e583a-ba50-4a47-bd08-b59ec1e7903b" providerId="AD" clId="Web-{27B2AE10-C4CF-495C-9FD0-110823815AF1}" dt="2021-11-23T19:31:10.770" v="121"/>
          <ac:inkMkLst>
            <pc:docMk/>
            <pc:sldMk cId="3237868664" sldId="263"/>
            <ac:inkMk id="5" creationId="{96D8F0A8-2EF6-47E8-8E5F-0F8C3F556FA7}"/>
          </ac:inkMkLst>
        </pc:inkChg>
        <pc:inkChg chg="add del">
          <ac:chgData name="FEDERICA UNGHERESE" userId="S::f.ungherese@studenti.unisa.it::824e583a-ba50-4a47-bd08-b59ec1e7903b" providerId="AD" clId="Web-{27B2AE10-C4CF-495C-9FD0-110823815AF1}" dt="2021-11-23T19:31:14.379" v="123"/>
          <ac:inkMkLst>
            <pc:docMk/>
            <pc:sldMk cId="3237868664" sldId="263"/>
            <ac:inkMk id="6" creationId="{53C1EF88-9FB2-4CEF-8479-B1805C678BA6}"/>
          </ac:inkMkLst>
        </pc:inkChg>
        <pc:inkChg chg="add">
          <ac:chgData name="FEDERICA UNGHERESE" userId="S::f.ungherese@studenti.unisa.it::824e583a-ba50-4a47-bd08-b59ec1e7903b" providerId="AD" clId="Web-{27B2AE10-C4CF-495C-9FD0-110823815AF1}" dt="2021-11-23T19:31:18.926" v="124"/>
          <ac:inkMkLst>
            <pc:docMk/>
            <pc:sldMk cId="3237868664" sldId="263"/>
            <ac:inkMk id="7" creationId="{A74D828F-5868-499D-82E0-1BB6955E07E8}"/>
          </ac:inkMkLst>
        </pc:inkChg>
        <pc:inkChg chg="add del">
          <ac:chgData name="FEDERICA UNGHERESE" userId="S::f.ungherese@studenti.unisa.it::824e583a-ba50-4a47-bd08-b59ec1e7903b" providerId="AD" clId="Web-{27B2AE10-C4CF-495C-9FD0-110823815AF1}" dt="2021-11-23T19:31:27.161" v="128"/>
          <ac:inkMkLst>
            <pc:docMk/>
            <pc:sldMk cId="3237868664" sldId="263"/>
            <ac:inkMk id="8" creationId="{AA72D089-A44E-467C-8624-FD68399F73B0}"/>
          </ac:inkMkLst>
        </pc:inkChg>
        <pc:inkChg chg="add del">
          <ac:chgData name="FEDERICA UNGHERESE" userId="S::f.ungherese@studenti.unisa.it::824e583a-ba50-4a47-bd08-b59ec1e7903b" providerId="AD" clId="Web-{27B2AE10-C4CF-495C-9FD0-110823815AF1}" dt="2021-11-23T19:31:26.114" v="127"/>
          <ac:inkMkLst>
            <pc:docMk/>
            <pc:sldMk cId="3237868664" sldId="263"/>
            <ac:inkMk id="9" creationId="{8B5FF979-38CD-4F05-BD24-8E54D9197CE3}"/>
          </ac:inkMkLst>
        </pc:inkChg>
        <pc:inkChg chg="add del">
          <ac:chgData name="FEDERICA UNGHERESE" userId="S::f.ungherese@studenti.unisa.it::824e583a-ba50-4a47-bd08-b59ec1e7903b" providerId="AD" clId="Web-{27B2AE10-C4CF-495C-9FD0-110823815AF1}" dt="2021-11-23T19:31:33.708" v="130"/>
          <ac:inkMkLst>
            <pc:docMk/>
            <pc:sldMk cId="3237868664" sldId="263"/>
            <ac:inkMk id="10" creationId="{12C4E725-A9FF-4B1D-AE72-3FB119676B00}"/>
          </ac:inkMkLst>
        </pc:inkChg>
        <pc:inkChg chg="add">
          <ac:chgData name="FEDERICA UNGHERESE" userId="S::f.ungherese@studenti.unisa.it::824e583a-ba50-4a47-bd08-b59ec1e7903b" providerId="AD" clId="Web-{27B2AE10-C4CF-495C-9FD0-110823815AF1}" dt="2021-11-23T19:31:38.755" v="131"/>
          <ac:inkMkLst>
            <pc:docMk/>
            <pc:sldMk cId="3237868664" sldId="263"/>
            <ac:inkMk id="11" creationId="{5BEA0C2A-7D30-4EB7-A319-DC5E4A8B50D0}"/>
          </ac:inkMkLst>
        </pc:inkChg>
        <pc:inkChg chg="add">
          <ac:chgData name="FEDERICA UNGHERESE" userId="S::f.ungherese@studenti.unisa.it::824e583a-ba50-4a47-bd08-b59ec1e7903b" providerId="AD" clId="Web-{27B2AE10-C4CF-495C-9FD0-110823815AF1}" dt="2021-11-23T19:31:41.239" v="132"/>
          <ac:inkMkLst>
            <pc:docMk/>
            <pc:sldMk cId="3237868664" sldId="263"/>
            <ac:inkMk id="12" creationId="{9BA7A81C-CC94-4BEA-A803-90698E209802}"/>
          </ac:inkMkLst>
        </pc:inkChg>
        <pc:inkChg chg="add del">
          <ac:chgData name="FEDERICA UNGHERESE" userId="S::f.ungherese@studenti.unisa.it::824e583a-ba50-4a47-bd08-b59ec1e7903b" providerId="AD" clId="Web-{27B2AE10-C4CF-495C-9FD0-110823815AF1}" dt="2021-11-23T19:31:45.599" v="134"/>
          <ac:inkMkLst>
            <pc:docMk/>
            <pc:sldMk cId="3237868664" sldId="263"/>
            <ac:inkMk id="13" creationId="{04E7CADA-C2F6-46A0-BED7-F319546B42D9}"/>
          </ac:inkMkLst>
        </pc:inkChg>
        <pc:inkChg chg="add">
          <ac:chgData name="FEDERICA UNGHERESE" userId="S::f.ungherese@studenti.unisa.it::824e583a-ba50-4a47-bd08-b59ec1e7903b" providerId="AD" clId="Web-{27B2AE10-C4CF-495C-9FD0-110823815AF1}" dt="2021-11-23T19:31:49.177" v="135"/>
          <ac:inkMkLst>
            <pc:docMk/>
            <pc:sldMk cId="3237868664" sldId="263"/>
            <ac:inkMk id="14" creationId="{CB6F4583-F46C-4550-9F93-BA78AF595E59}"/>
          </ac:inkMkLst>
        </pc:inkChg>
        <pc:inkChg chg="add">
          <ac:chgData name="FEDERICA UNGHERESE" userId="S::f.ungherese@studenti.unisa.it::824e583a-ba50-4a47-bd08-b59ec1e7903b" providerId="AD" clId="Web-{27B2AE10-C4CF-495C-9FD0-110823815AF1}" dt="2021-11-23T19:31:49.974" v="136"/>
          <ac:inkMkLst>
            <pc:docMk/>
            <pc:sldMk cId="3237868664" sldId="263"/>
            <ac:inkMk id="15" creationId="{D19C33FA-05A5-45A7-A10C-CC2324EB538E}"/>
          </ac:inkMkLst>
        </pc:inkChg>
        <pc:inkChg chg="add">
          <ac:chgData name="FEDERICA UNGHERESE" userId="S::f.ungherese@studenti.unisa.it::824e583a-ba50-4a47-bd08-b59ec1e7903b" providerId="AD" clId="Web-{27B2AE10-C4CF-495C-9FD0-110823815AF1}" dt="2021-11-23T19:31:51.489" v="137"/>
          <ac:inkMkLst>
            <pc:docMk/>
            <pc:sldMk cId="3237868664" sldId="263"/>
            <ac:inkMk id="16" creationId="{25246186-799F-41F9-8CDF-A6ECADF480B8}"/>
          </ac:inkMkLst>
        </pc:inkChg>
        <pc:inkChg chg="add">
          <ac:chgData name="FEDERICA UNGHERESE" userId="S::f.ungherese@studenti.unisa.it::824e583a-ba50-4a47-bd08-b59ec1e7903b" providerId="AD" clId="Web-{27B2AE10-C4CF-495C-9FD0-110823815AF1}" dt="2021-11-23T19:31:53.443" v="138"/>
          <ac:inkMkLst>
            <pc:docMk/>
            <pc:sldMk cId="3237868664" sldId="263"/>
            <ac:inkMk id="17" creationId="{D2A293A3-015A-414A-B027-7FE44275665C}"/>
          </ac:inkMkLst>
        </pc:inkChg>
        <pc:inkChg chg="add">
          <ac:chgData name="FEDERICA UNGHERESE" userId="S::f.ungherese@studenti.unisa.it::824e583a-ba50-4a47-bd08-b59ec1e7903b" providerId="AD" clId="Web-{27B2AE10-C4CF-495C-9FD0-110823815AF1}" dt="2021-11-23T19:31:55.818" v="139"/>
          <ac:inkMkLst>
            <pc:docMk/>
            <pc:sldMk cId="3237868664" sldId="263"/>
            <ac:inkMk id="18" creationId="{3C9C080A-C78B-4347-A81D-66083484C3BB}"/>
          </ac:inkMkLst>
        </pc:inkChg>
        <pc:inkChg chg="add">
          <ac:chgData name="FEDERICA UNGHERESE" userId="S::f.ungherese@studenti.unisa.it::824e583a-ba50-4a47-bd08-b59ec1e7903b" providerId="AD" clId="Web-{27B2AE10-C4CF-495C-9FD0-110823815AF1}" dt="2021-11-23T19:32:00.849" v="140"/>
          <ac:inkMkLst>
            <pc:docMk/>
            <pc:sldMk cId="3237868664" sldId="263"/>
            <ac:inkMk id="19" creationId="{E173A3F1-8291-4A50-8E35-46E9D66D4EC6}"/>
          </ac:inkMkLst>
        </pc:inkChg>
      </pc:sldChg>
      <pc:sldChg chg="addSp delSp modSp add replId">
        <pc:chgData name="FEDERICA UNGHERESE" userId="S::f.ungherese@studenti.unisa.it::824e583a-ba50-4a47-bd08-b59ec1e7903b" providerId="AD" clId="Web-{27B2AE10-C4CF-495C-9FD0-110823815AF1}" dt="2021-11-23T19:35:11.573" v="181" actId="1076"/>
        <pc:sldMkLst>
          <pc:docMk/>
          <pc:sldMk cId="967848827" sldId="264"/>
        </pc:sldMkLst>
        <pc:spChg chg="mod">
          <ac:chgData name="FEDERICA UNGHERESE" userId="S::f.ungherese@studenti.unisa.it::824e583a-ba50-4a47-bd08-b59ec1e7903b" providerId="AD" clId="Web-{27B2AE10-C4CF-495C-9FD0-110823815AF1}" dt="2021-11-23T19:30:28.190" v="111" actId="1076"/>
          <ac:spMkLst>
            <pc:docMk/>
            <pc:sldMk cId="967848827" sldId="264"/>
            <ac:spMk id="2" creationId="{5964B649-382D-4D6E-A0B0-DB19FD537838}"/>
          </ac:spMkLst>
        </pc:spChg>
        <pc:spChg chg="mod">
          <ac:chgData name="FEDERICA UNGHERESE" userId="S::f.ungherese@studenti.unisa.it::824e583a-ba50-4a47-bd08-b59ec1e7903b" providerId="AD" clId="Web-{27B2AE10-C4CF-495C-9FD0-110823815AF1}" dt="2021-11-23T19:29:58.893" v="101" actId="20577"/>
          <ac:spMkLst>
            <pc:docMk/>
            <pc:sldMk cId="967848827" sldId="264"/>
            <ac:spMk id="4" creationId="{C57D1F1C-BD7A-4D45-8D56-DB0858867F70}"/>
          </ac:spMkLst>
        </pc:spChg>
        <pc:picChg chg="del">
          <ac:chgData name="FEDERICA UNGHERESE" userId="S::f.ungherese@studenti.unisa.it::824e583a-ba50-4a47-bd08-b59ec1e7903b" providerId="AD" clId="Web-{27B2AE10-C4CF-495C-9FD0-110823815AF1}" dt="2021-11-23T19:29:59.627" v="102"/>
          <ac:picMkLst>
            <pc:docMk/>
            <pc:sldMk cId="967848827" sldId="264"/>
            <ac:picMk id="3" creationId="{87637D8A-D50F-4255-81C1-BF5211378365}"/>
          </ac:picMkLst>
        </pc:picChg>
        <pc:picChg chg="add mod">
          <ac:chgData name="FEDERICA UNGHERESE" userId="S::f.ungherese@studenti.unisa.it::824e583a-ba50-4a47-bd08-b59ec1e7903b" providerId="AD" clId="Web-{27B2AE10-C4CF-495C-9FD0-110823815AF1}" dt="2021-11-23T19:30:10.440" v="106" actId="1076"/>
          <ac:picMkLst>
            <pc:docMk/>
            <pc:sldMk cId="967848827" sldId="264"/>
            <ac:picMk id="5" creationId="{25589AA9-2517-44B7-8FF7-632742407C57}"/>
          </ac:picMkLst>
        </pc:picChg>
        <pc:picChg chg="add mod">
          <ac:chgData name="FEDERICA UNGHERESE" userId="S::f.ungherese@studenti.unisa.it::824e583a-ba50-4a47-bd08-b59ec1e7903b" providerId="AD" clId="Web-{27B2AE10-C4CF-495C-9FD0-110823815AF1}" dt="2021-11-23T19:35:11.573" v="181" actId="1076"/>
          <ac:picMkLst>
            <pc:docMk/>
            <pc:sldMk cId="967848827" sldId="264"/>
            <ac:picMk id="6" creationId="{77E2EE1B-5DAF-46F5-84A0-8C6A2C69DA92}"/>
          </ac:picMkLst>
        </pc:picChg>
        <pc:picChg chg="add del mod">
          <ac:chgData name="FEDERICA UNGHERESE" userId="S::f.ungherese@studenti.unisa.it::824e583a-ba50-4a47-bd08-b59ec1e7903b" providerId="AD" clId="Web-{27B2AE10-C4CF-495C-9FD0-110823815AF1}" dt="2021-11-23T19:32:21.865" v="142"/>
          <ac:picMkLst>
            <pc:docMk/>
            <pc:sldMk cId="967848827" sldId="264"/>
            <ac:picMk id="10" creationId="{153DB271-A3F3-4DA9-9335-7305239144E2}"/>
          </ac:picMkLst>
        </pc:picChg>
        <pc:inkChg chg="add">
          <ac:chgData name="FEDERICA UNGHERESE" userId="S::f.ungherese@studenti.unisa.it::824e583a-ba50-4a47-bd08-b59ec1e7903b" providerId="AD" clId="Web-{27B2AE10-C4CF-495C-9FD0-110823815AF1}" dt="2021-11-23T19:30:58.629" v="118"/>
          <ac:inkMkLst>
            <pc:docMk/>
            <pc:sldMk cId="967848827" sldId="264"/>
            <ac:inkMk id="7" creationId="{B9F9970F-2D2E-4CDB-89A0-1139096EF10A}"/>
          </ac:inkMkLst>
        </pc:inkChg>
        <pc:inkChg chg="add">
          <ac:chgData name="FEDERICA UNGHERESE" userId="S::f.ungherese@studenti.unisa.it::824e583a-ba50-4a47-bd08-b59ec1e7903b" providerId="AD" clId="Web-{27B2AE10-C4CF-495C-9FD0-110823815AF1}" dt="2021-11-23T19:30:59.254" v="119"/>
          <ac:inkMkLst>
            <pc:docMk/>
            <pc:sldMk cId="967848827" sldId="264"/>
            <ac:inkMk id="8" creationId="{E13E636F-DDF7-450E-BE61-5A4D09D688EA}"/>
          </ac:inkMkLst>
        </pc:inkChg>
        <pc:inkChg chg="add">
          <ac:chgData name="FEDERICA UNGHERESE" userId="S::f.ungherese@studenti.unisa.it::824e583a-ba50-4a47-bd08-b59ec1e7903b" providerId="AD" clId="Web-{27B2AE10-C4CF-495C-9FD0-110823815AF1}" dt="2021-11-23T19:31:00.066" v="120"/>
          <ac:inkMkLst>
            <pc:docMk/>
            <pc:sldMk cId="967848827" sldId="264"/>
            <ac:inkMk id="9" creationId="{8D5C2E8A-7FA8-45F8-B063-533C7658F80B}"/>
          </ac:inkMkLst>
        </pc:inkChg>
      </pc:sldChg>
      <pc:sldChg chg="addSp delSp modSp add replId">
        <pc:chgData name="FEDERICA UNGHERESE" userId="S::f.ungherese@studenti.unisa.it::824e583a-ba50-4a47-bd08-b59ec1e7903b" providerId="AD" clId="Web-{27B2AE10-C4CF-495C-9FD0-110823815AF1}" dt="2021-11-23T19:35:35.636" v="185" actId="20577"/>
        <pc:sldMkLst>
          <pc:docMk/>
          <pc:sldMk cId="127758756" sldId="265"/>
        </pc:sldMkLst>
        <pc:spChg chg="mod">
          <ac:chgData name="FEDERICA UNGHERESE" userId="S::f.ungherese@studenti.unisa.it::824e583a-ba50-4a47-bd08-b59ec1e7903b" providerId="AD" clId="Web-{27B2AE10-C4CF-495C-9FD0-110823815AF1}" dt="2021-11-23T19:35:35.636" v="185" actId="20577"/>
          <ac:spMkLst>
            <pc:docMk/>
            <pc:sldMk cId="127758756" sldId="265"/>
            <ac:spMk id="2" creationId="{5964B649-382D-4D6E-A0B0-DB19FD537838}"/>
          </ac:spMkLst>
        </pc:spChg>
        <pc:spChg chg="mod">
          <ac:chgData name="FEDERICA UNGHERESE" userId="S::f.ungherese@studenti.unisa.it::824e583a-ba50-4a47-bd08-b59ec1e7903b" providerId="AD" clId="Web-{27B2AE10-C4CF-495C-9FD0-110823815AF1}" dt="2021-11-23T19:32:38.600" v="148" actId="20577"/>
          <ac:spMkLst>
            <pc:docMk/>
            <pc:sldMk cId="127758756" sldId="265"/>
            <ac:spMk id="4" creationId="{C57D1F1C-BD7A-4D45-8D56-DB0858867F70}"/>
          </ac:spMkLst>
        </pc:spChg>
        <pc:picChg chg="del">
          <ac:chgData name="FEDERICA UNGHERESE" userId="S::f.ungherese@studenti.unisa.it::824e583a-ba50-4a47-bd08-b59ec1e7903b" providerId="AD" clId="Web-{27B2AE10-C4CF-495C-9FD0-110823815AF1}" dt="2021-11-23T19:32:39.866" v="149"/>
          <ac:picMkLst>
            <pc:docMk/>
            <pc:sldMk cId="127758756" sldId="265"/>
            <ac:picMk id="5" creationId="{25589AA9-2517-44B7-8FF7-632742407C57}"/>
          </ac:picMkLst>
        </pc:picChg>
        <pc:picChg chg="del">
          <ac:chgData name="FEDERICA UNGHERESE" userId="S::f.ungherese@studenti.unisa.it::824e583a-ba50-4a47-bd08-b59ec1e7903b" providerId="AD" clId="Web-{27B2AE10-C4CF-495C-9FD0-110823815AF1}" dt="2021-11-23T19:32:43.584" v="150"/>
          <ac:picMkLst>
            <pc:docMk/>
            <pc:sldMk cId="127758756" sldId="265"/>
            <ac:picMk id="6" creationId="{77E2EE1B-5DAF-46F5-84A0-8C6A2C69DA92}"/>
          </ac:picMkLst>
        </pc:picChg>
        <pc:picChg chg="add mod">
          <ac:chgData name="FEDERICA UNGHERESE" userId="S::f.ungherese@studenti.unisa.it::824e583a-ba50-4a47-bd08-b59ec1e7903b" providerId="AD" clId="Web-{27B2AE10-C4CF-495C-9FD0-110823815AF1}" dt="2021-11-23T19:33:01.194" v="156" actId="1076"/>
          <ac:picMkLst>
            <pc:docMk/>
            <pc:sldMk cId="127758756" sldId="265"/>
            <ac:picMk id="10" creationId="{07458155-4378-4C28-8F3F-CC16007BD7E6}"/>
          </ac:picMkLst>
        </pc:picChg>
        <pc:picChg chg="add del mod">
          <ac:chgData name="FEDERICA UNGHERESE" userId="S::f.ungherese@studenti.unisa.it::824e583a-ba50-4a47-bd08-b59ec1e7903b" providerId="AD" clId="Web-{27B2AE10-C4CF-495C-9FD0-110823815AF1}" dt="2021-11-23T19:33:52.586" v="180"/>
          <ac:picMkLst>
            <pc:docMk/>
            <pc:sldMk cId="127758756" sldId="265"/>
            <ac:picMk id="11" creationId="{ADB0432D-6CCE-4017-B3CF-2C773EF43AAB}"/>
          </ac:picMkLst>
        </pc:picChg>
        <pc:inkChg chg="add del">
          <ac:chgData name="FEDERICA UNGHERESE" userId="S::f.ungherese@studenti.unisa.it::824e583a-ba50-4a47-bd08-b59ec1e7903b" providerId="AD" clId="Web-{27B2AE10-C4CF-495C-9FD0-110823815AF1}" dt="2021-11-23T19:32:27.490" v="145"/>
          <ac:inkMkLst>
            <pc:docMk/>
            <pc:sldMk cId="127758756" sldId="265"/>
            <ac:inkMk id="3" creationId="{8B0DF6FC-725A-4026-BF73-D8841D2F0BAC}"/>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43"/>
    </inkml:context>
    <inkml:brush xml:id="br0">
      <inkml:brushProperty name="width" value="0.35" units="cm"/>
      <inkml:brushProperty name="height" value="0.35" units="cm"/>
      <inkml:brushProperty name="color" value="#FFFFFF"/>
    </inkml:brush>
  </inkml:definitions>
  <inkml:trace contextRef="#ctx0" brushRef="#br0">19971 6172 16383 0 0,'8'0'0'0'0,"6"0"0"0"0,6 0 0 0 0,2 0 0 0 0,3 0 0 0 0,0 0 0 0 0,0 0 0 0 0,0 0 0 0 0,-1 0 0 0 0,0 0 0 0 0,0-4 0 0 0,0-1 0 0 0,0 0 0 0 0,-1 1 0 0 0,5 1 0 0 0,0 5 0 0 0,1 2 0 0 0,-2 1 0 0 0,0-1 0 0 0,-6-1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52"/>
    </inkml:context>
    <inkml:brush xml:id="br0">
      <inkml:brushProperty name="width" value="0.35" units="cm"/>
      <inkml:brushProperty name="height" value="0.35" units="cm"/>
      <inkml:brushProperty name="color" value="#FFFFFF"/>
    </inkml:brush>
  </inkml:definitions>
  <inkml:trace contextRef="#ctx0" brushRef="#br0">21368 13696 16383 0 0,'4'0'0'0'0,"5"0"0"0"0,5 4 0 0 0,5 1 0 0 0,6 0 0 0 0,8 0 0 0 0,5-3 0 0 0,5-4 0 0 0,-1-2 0 0 0,-3-5 0 0 0,-6 0 0 0 0,1 1 0 0 0,3-2 0 0 0,-2-4 0 0 0,-2 1 0 0 0,-4 3 0 0 0,-1 3 0 0 0,-3 2 0 0 0,4-1 0 0 0,-1 0 0 0 0,4-3 0 0 0,1 0 0 0 0,-2 1 0 0 0,-2 3 0 0 0,-2 1 0 0 0,-2 3 0 0 0,-4 4 0 0 0,-7 6 0 0 0,-9 6 0 0 0,-10 4 0 0 0,-3 2 0 0 0,-5 3 0 0 0,-8 0 0 0 0,-1 1 0 0 0,0 0 0 0 0,-1-5 0 0 0,0-5 0 0 0,0-6 0 0 0,-1-3 0 0 0,1-4 0 0 0,-1-2 0 0 0,0-1 0 0 0,1 0 0 0 0,-1 0 0 0 0,1 0 0 0 0,-5 1 0 0 0,-1-1 0 0 0,1 1 0 0 0,0 0 0 0 0,2 0 0 0 0,0 0 0 0 0,2 0 0 0 0,0 0 0 0 0,1 0 0 0 0,-1 4 0 0 0,1 5 0 0 0,0 2 0 0 0,-1-2 0 0 0,5-2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53"/>
    </inkml:context>
    <inkml:brush xml:id="br0">
      <inkml:brushProperty name="width" value="0.35" units="cm"/>
      <inkml:brushProperty name="height" value="0.35" units="cm"/>
      <inkml:brushProperty name="color" value="#FFFFFF"/>
    </inkml:brush>
  </inkml:definitions>
  <inkml:trace contextRef="#ctx0" brushRef="#br0">28988 9898 16383 0 0,'0'8'0'0'0,"0"7"0"0"0,0 4 0 0 0,0 4 0 0 0,0 5 0 0 0,0 2 0 0 0,0 1 0 0 0,0 2 0 0 0,0-1 0 0 0,4-1 0 0 0,5-2 0 0 0,1-2 0 0 0,0-1 0 0 0,-3 2 0 0 0,-3 1 0 0 0,-1-1 0 0 0,-6-4 0 0 0,-1-16 0 0 0,-2-24 0 0 0,10-13 0 0 0,7-11 0 0 0,14-9 0 0 0,7-6 0 0 0,2 4 0 0 0,-1 6 0 0 0,-6 6 0 0 0,-7 7 0 0 0,-8 4 0 0 0,-5 3 0 0 0,-1-2 0 0 0,0 7 0 0 0,-2 15 0 0 0,7 17 0 0 0,5 6 0 0 0,4 0 0 0 0,6-3 0 0 0,8 0 0 0 0,1 1 0 0 0,-1 2 0 0 0,-2-2 0 0 0,-3-3 0 0 0,2-5 0 0 0,-1-3 0 0 0,-1 1 0 0 0,-1 0 0 0 0,-2-1 0 0 0,-1-2 0 0 0,3-1 0 0 0,0 0 0 0 0,1-2 0 0 0,-2-4 0 0 0,-1-6 0 0 0,-1 0 0 0 0,-4-4 0 0 0,-7-2 0 0 0,-5-3 0 0 0,0 1 0 0 0,-2 1 0 0 0,-2-2 0 0 0,-1-1 0 0 0,-11 3 0 0 0,-10 4 0 0 0,-8 5 0 0 0,-3 3 0 0 0,-5 2 0 0 0,0 3 0 0 0,-8 0 0 0 0,0 1 0 0 0,3 0 0 0 0,4-1 0 0 0,3 1 0 0 0,4 3 0 0 0,2 6 0 0 0,13 0 0 0 0,13 0 0 0 0,6-3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54"/>
    </inkml:context>
    <inkml:brush xml:id="br0">
      <inkml:brushProperty name="width" value="0.35" units="cm"/>
      <inkml:brushProperty name="height" value="0.35" units="cm"/>
      <inkml:brushProperty name="color" value="#FFFFFF"/>
    </inkml:brush>
  </inkml:definitions>
  <inkml:trace contextRef="#ctx0" brushRef="#br0">29898 9938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55"/>
    </inkml:context>
    <inkml:brush xml:id="br0">
      <inkml:brushProperty name="width" value="0.35" units="cm"/>
      <inkml:brushProperty name="height" value="0.35" units="cm"/>
      <inkml:brushProperty name="color" value="#FFFFFF"/>
    </inkml:brush>
  </inkml:definitions>
  <inkml:trace contextRef="#ctx0" brushRef="#br0">29961 9959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32:25.193"/>
    </inkml:context>
    <inkml:brush xml:id="br0">
      <inkml:brushProperty name="width" value="0.35" units="cm"/>
      <inkml:brushProperty name="height" value="0.35" units="cm"/>
      <inkml:brushProperty name="color" value="#FFFFFF"/>
    </inkml:brush>
  </inkml:definitions>
  <inkml:trace contextRef="#ctx0" brushRef="#br0">28988 9898 16383 0 0,'0'8'0'0'0,"0"7"0"0"0,0 4 0 0 0,0 4 0 0 0,0 5 0 0 0,0 2 0 0 0,0 1 0 0 0,0 2 0 0 0,0-1 0 0 0,4-1 0 0 0,5-2 0 0 0,1-2 0 0 0,0-1 0 0 0,-3 2 0 0 0,-3 1 0 0 0,-1-1 0 0 0,-6-4 0 0 0,-1-16 0 0 0,-2-24 0 0 0,10-13 0 0 0,7-11 0 0 0,14-9 0 0 0,7-6 0 0 0,2 4 0 0 0,-1 6 0 0 0,-6 6 0 0 0,-7 7 0 0 0,-8 4 0 0 0,-5 3 0 0 0,-1-2 0 0 0,0 7 0 0 0,-2 15 0 0 0,7 17 0 0 0,5 6 0 0 0,4 0 0 0 0,6-3 0 0 0,8 0 0 0 0,1 1 0 0 0,-1 2 0 0 0,-2-2 0 0 0,-3-3 0 0 0,2-5 0 0 0,-1-3 0 0 0,-1 1 0 0 0,-1 0 0 0 0,-2-1 0 0 0,-1-2 0 0 0,3-1 0 0 0,0 0 0 0 0,1-2 0 0 0,-2-4 0 0 0,-1-6 0 0 0,-1 0 0 0 0,-4-4 0 0 0,-7-2 0 0 0,-5-3 0 0 0,0 1 0 0 0,-2 1 0 0 0,-2-2 0 0 0,-1-1 0 0 0,-11 3 0 0 0,-10 4 0 0 0,-8 5 0 0 0,-3 3 0 0 0,-5 2 0 0 0,0 3 0 0 0,-8 0 0 0 0,0 1 0 0 0,3 0 0 0 0,4-1 0 0 0,3 1 0 0 0,4 3 0 0 0,2 6 0 0 0,13 0 0 0 0,13 0 0 0 0,6-3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32:25.194"/>
    </inkml:context>
    <inkml:brush xml:id="br0">
      <inkml:brushProperty name="width" value="0.35" units="cm"/>
      <inkml:brushProperty name="height" value="0.35" units="cm"/>
      <inkml:brushProperty name="color" value="#FFFFFF"/>
    </inkml:brush>
  </inkml:definitions>
  <inkml:trace contextRef="#ctx0" brushRef="#br0">29898 9938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32:25.195"/>
    </inkml:context>
    <inkml:brush xml:id="br0">
      <inkml:brushProperty name="width" value="0.35" units="cm"/>
      <inkml:brushProperty name="height" value="0.35" units="cm"/>
      <inkml:brushProperty name="color" value="#FFFFFF"/>
    </inkml:brush>
  </inkml:definitions>
  <inkml:trace contextRef="#ctx0" brushRef="#br0">29961 9959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44"/>
    </inkml:context>
    <inkml:brush xml:id="br0">
      <inkml:brushProperty name="width" value="0.35" units="cm"/>
      <inkml:brushProperty name="height" value="0.35" units="cm"/>
      <inkml:brushProperty name="color" value="#FFFFFF"/>
    </inkml:brush>
  </inkml:definitions>
  <inkml:trace contextRef="#ctx0" brushRef="#br0">20712 6212 16383 0 0,'4'0'0'0'0,"5"0"0"0"0,13 0 0 0 0,7 4 0 0 0,3 2 0 0 0,-1-1 0 0 0,-1 3 0 0 0,-2 0 0 0 0,-1-1 0 0 0,-2-2 0 0 0,-5 2 0 0 0,-2 0 0 0 0,5-1 0 0 0,-3 3 0 0 0,0-1 0 0 0,1-2 0 0 0,0-1 0 0 0,1-2 0 0 0,0-2 0 0 0,5 0 0 0 0,2-1 0 0 0,0 0 0 0 0,2 0 0 0 0,1-1 0 0 0,-1 1 0 0 0,-3 0 0 0 0,-1 0 0 0 0,-1-1 0 0 0,2 1 0 0 0,1 0 0 0 0,-1-4 0 0 0,0-5 0 0 0,-2-1 0 0 0,-1 1 0 0 0,-1 2 0 0 0,0 2 0 0 0,-1 2 0 0 0,1 2 0 0 0,3 0 0 0 0,1 2 0 0 0,1-1 0 0 0,-2 0 0 0 0,0 1 0 0 0,-2-1 0 0 0,-1 0 0 0 0,0 0 0 0 0,0 1 0 0 0,-1-1 0 0 0,9 4 0 0 0,1 1 0 0 0,1 0 0 0 0,-2-1 0 0 0,-3-1 0 0 0,-2-1 0 0 0,-2-1 0 0 0,0-1 0 0 0,-2 0 0 0 0,4 0 0 0 0,-2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45"/>
    </inkml:context>
    <inkml:brush xml:id="br0">
      <inkml:brushProperty name="width" value="0.35" units="cm"/>
      <inkml:brushProperty name="height" value="0.35" units="cm"/>
      <inkml:brushProperty name="color" value="#FFFFFF"/>
    </inkml:brush>
  </inkml:definitions>
  <inkml:trace contextRef="#ctx0" brushRef="#br0">23824 6128 16383 0 0,'-4'0'0'0'0,"-5"0"0"0"0,-5 0 0 0 0,-5 0 0 0 0,-2 0 0 0 0,-2 0 0 0 0,-2 0 0 0 0,1 0 0 0 0,-1 0 0 0 0,-3 0 0 0 0,-2 0 0 0 0,1 0 0 0 0,2 0 0 0 0,0 0 0 0 0,2 0 0 0 0,0 0 0 0 0,1 0 0 0 0,1 0 0 0 0,0 0 0 0 0,-5 4 0 0 0,0 1 0 0 0,-1 0 0 0 0,2-1 0 0 0,1-1 0 0 0,0-1 0 0 0,-2 3 0 0 0,-1 1 0 0 0,0-1 0 0 0,-2-1 0 0 0,-1-2 0 0 0,2 0 0 0 0,1-1 0 0 0,3-1 0 0 0,1 0 0 0 0,-4 0 0 0 0,-4 3 0 0 0,-4 2 0 0 0,-1 0 0 0 0,3-1 0 0 0,3-1 0 0 0,3-1 0 0 0,2-1 0 0 0,2-1 0 0 0,2 0 0 0 0,0 0 0 0 0,0 0 0 0 0,-4 0 0 0 0,-2 0 0 0 0,5-1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46"/>
    </inkml:context>
    <inkml:brush xml:id="br0">
      <inkml:brushProperty name="width" value="0.35" units="cm"/>
      <inkml:brushProperty name="height" value="0.35" units="cm"/>
      <inkml:brushProperty name="color" value="#FFFFFF"/>
    </inkml:brush>
  </inkml:definitions>
  <inkml:trace contextRef="#ctx0" brushRef="#br0">24225 6194 16383 0 0,'4'-4'0'0'0,"6"-2"0"0"0,8 1 0 0 0,6 1 0 0 0,2 1 0 0 0,-3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47"/>
    </inkml:context>
    <inkml:brush xml:id="br0">
      <inkml:brushProperty name="width" value="0.35" units="cm"/>
      <inkml:brushProperty name="height" value="0.35" units="cm"/>
      <inkml:brushProperty name="color" value="#FFFFFF"/>
    </inkml:brush>
  </inkml:definitions>
  <inkml:trace contextRef="#ctx0" brushRef="#br0">24754 6194 16383 0 0,'0'-4'0'0'0,"8"-2"0"0"0,7 1 0 0 0,5 1 0 0 0,6 1 0 0 0,4 2 0 0 0,0 0 0 0 0,-1 0 0 0 0,-1 1 0 0 0,-2 0 0 0 0,3 1 0 0 0,1-1 0 0 0,-1 0 0 0 0,2 0 0 0 0,1 0 0 0 0,-2 0 0 0 0,-2 4 0 0 0,-1 2 0 0 0,-2-1 0 0 0,3-1 0 0 0,1-1 0 0 0,-1-2 0 0 0,-4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48"/>
    </inkml:context>
    <inkml:brush xml:id="br0">
      <inkml:brushProperty name="width" value="0.35" units="cm"/>
      <inkml:brushProperty name="height" value="0.35" units="cm"/>
      <inkml:brushProperty name="color" value="#FFFFFF"/>
    </inkml:brush>
  </inkml:definitions>
  <inkml:trace contextRef="#ctx0" brushRef="#br0">24226 6170 16383 0 0,'-4'0'0'0'0,"-1"0"0"0"0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49"/>
    </inkml:context>
    <inkml:brush xml:id="br0">
      <inkml:brushProperty name="width" value="0.35" units="cm"/>
      <inkml:brushProperty name="height" value="0.35" units="cm"/>
      <inkml:brushProperty name="color" value="#FFFFFF"/>
    </inkml:brush>
  </inkml:definitions>
  <inkml:trace contextRef="#ctx0" brushRef="#br0">23781 6128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50"/>
    </inkml:context>
    <inkml:brush xml:id="br0">
      <inkml:brushProperty name="width" value="0.35" units="cm"/>
      <inkml:brushProperty name="height" value="0.35" units="cm"/>
      <inkml:brushProperty name="color" value="#FFFFFF"/>
    </inkml:brush>
  </inkml:definitions>
  <inkml:trace contextRef="#ctx0" brushRef="#br0">24141 6128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19:40:14.651"/>
    </inkml:context>
    <inkml:brush xml:id="br0">
      <inkml:brushProperty name="width" value="0.35" units="cm"/>
      <inkml:brushProperty name="height" value="0.35" units="cm"/>
      <inkml:brushProperty name="color" value="#FFFFFF"/>
    </inkml:brush>
  </inkml:definitions>
  <inkml:trace contextRef="#ctx0" brushRef="#br0">24712 6170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022A6-21F4-4996-A333-F7339510C454}" type="datetimeFigureOut">
              <a:rPr lang="it-IT" smtClean="0"/>
              <a:t>25/01/2022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A7F3B-F936-4A3A-87AE-A4F5B685E8B5}" type="slidenum">
              <a:rPr lang="it-IT" smtClean="0"/>
              <a:t>‹N›</a:t>
            </a:fld>
            <a:endParaRPr lang="it-IT"/>
          </a:p>
        </p:txBody>
      </p:sp>
    </p:spTree>
    <p:extLst>
      <p:ext uri="{BB962C8B-B14F-4D97-AF65-F5344CB8AC3E}">
        <p14:creationId xmlns:p14="http://schemas.microsoft.com/office/powerpoint/2010/main" val="165754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8BA7F3B-F936-4A3A-87AE-A4F5B685E8B5}" type="slidenum">
              <a:rPr lang="it-IT" smtClean="0"/>
              <a:t>1</a:t>
            </a:fld>
            <a:endParaRPr lang="it-IT"/>
          </a:p>
        </p:txBody>
      </p:sp>
    </p:spTree>
    <p:extLst>
      <p:ext uri="{BB962C8B-B14F-4D97-AF65-F5344CB8AC3E}">
        <p14:creationId xmlns:p14="http://schemas.microsoft.com/office/powerpoint/2010/main" val="34868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10</a:t>
            </a:fld>
            <a:endParaRPr lang="it-IT"/>
          </a:p>
        </p:txBody>
      </p:sp>
    </p:spTree>
    <p:extLst>
      <p:ext uri="{BB962C8B-B14F-4D97-AF65-F5344CB8AC3E}">
        <p14:creationId xmlns:p14="http://schemas.microsoft.com/office/powerpoint/2010/main" val="322405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endParaRPr lang="it-IT" dirty="0"/>
              </a:p>
            </p:txBody>
          </p:sp>
        </mc:Choice>
        <mc:Fallback xmlns="">
          <p:sp>
            <p:nvSpPr>
              <p:cNvPr id="3" name="Segnaposto note 2"/>
              <p:cNvSpPr>
                <a:spLocks noGrp="1"/>
              </p:cNvSpPr>
              <p:nvPr>
                <p:ph type="body" idx="1"/>
              </p:nvPr>
            </p:nvSpPr>
            <p:spPr/>
            <p:txBody>
              <a:bodyPr/>
              <a:lstStyle/>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La figura mostra chiaramente la sequenza di fasi che andranno a comporre e a caratterizzare la soluzione proposta nell’articolo.</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Per grandi linee, procedendo con ordine, troviamo come l’input ( che è la nostra immagine U di test resa in forma matriciale dalla procedura di data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preparation</a:t>
                </a:r>
                <a:r>
                  <a:rPr lang="it-IT" sz="1800" dirty="0">
                    <a:effectLst/>
                    <a:latin typeface="Calibri" panose="020F0502020204030204" pitchFamily="34" charset="0"/>
                    <a:ea typeface="Calibri" panose="020F0502020204030204" pitchFamily="34" charset="0"/>
                    <a:cs typeface="Times New Roman" panose="02020603050405020304" pitchFamily="18" charset="0"/>
                  </a:rPr>
                  <a:t>, descritta dalla mia collega precedentemente) entra in una prima fase di </a:t>
                </a:r>
                <a:r>
                  <a:rPr lang="it-IT" sz="1800" b="1" dirty="0" err="1">
                    <a:effectLst/>
                    <a:latin typeface="Calibri" panose="020F0502020204030204" pitchFamily="34" charset="0"/>
                    <a:ea typeface="Calibri" panose="020F0502020204030204" pitchFamily="34" charset="0"/>
                    <a:cs typeface="Times New Roman" panose="02020603050405020304" pitchFamily="18" charset="0"/>
                  </a:rPr>
                  <a:t>Encryption</a:t>
                </a:r>
                <a:r>
                  <a:rPr lang="it-IT" sz="1800" b="1" dirty="0">
                    <a:effectLst/>
                    <a:latin typeface="Calibri" panose="020F0502020204030204" pitchFamily="34" charset="0"/>
                    <a:ea typeface="Calibri" panose="020F0502020204030204" pitchFamily="34" charset="0"/>
                    <a:cs typeface="Times New Roman" panose="02020603050405020304" pitchFamily="18" charset="0"/>
                  </a:rPr>
                  <a:t> and Scaling</a:t>
                </a:r>
                <a:r>
                  <a:rPr lang="it-IT" sz="1800" dirty="0">
                    <a:effectLst/>
                    <a:latin typeface="Calibri" panose="020F0502020204030204" pitchFamily="34" charset="0"/>
                    <a:ea typeface="Calibri" panose="020F0502020204030204" pitchFamily="34" charset="0"/>
                    <a:cs typeface="Times New Roman" panose="02020603050405020304" pitchFamily="18" charset="0"/>
                  </a:rPr>
                  <a:t>. Dal punto di vista matematico, l’output di questo primo step sarà una nuova matrice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Y = </a:t>
                </a:r>
                <a:r>
                  <a:rPr lang="it-IT" sz="1800" b="1" i="0">
                    <a:effectLst/>
                    <a:latin typeface="Cambria Math" panose="02040503050406030204" pitchFamily="18" charset="0"/>
                    <a:ea typeface="Calibri" panose="020F0502020204030204" pitchFamily="34" charset="0"/>
                    <a:cs typeface="Times New Roman" panose="02020603050405020304" pitchFamily="18" charset="0"/>
                  </a:rPr>
                  <a:t>𝟏/𝜶</a:t>
                </a:r>
                <a:r>
                  <a:rPr lang="it-IT" sz="1800" b="1" dirty="0">
                    <a:effectLst/>
                    <a:latin typeface="Calibri" panose="020F0502020204030204" pitchFamily="34" charset="0"/>
                    <a:ea typeface="Calibri" panose="020F0502020204030204" pitchFamily="34" charset="0"/>
                    <a:cs typeface="Times New Roman" panose="02020603050405020304" pitchFamily="18" charset="0"/>
                  </a:rPr>
                  <a:t> X C</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Il parametro α rappresenterà un fattore di scala, di solito maggiore di uno, utile per poter rendere accettabile, da un punto di vista matematico, il crittogramma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XC </a:t>
                </a:r>
                <a:r>
                  <a:rPr lang="it-IT" sz="1800" dirty="0">
                    <a:effectLst/>
                    <a:latin typeface="Calibri" panose="020F0502020204030204" pitchFamily="34" charset="0"/>
                    <a:ea typeface="Calibri" panose="020F0502020204030204" pitchFamily="34" charset="0"/>
                    <a:cs typeface="Times New Roman" panose="02020603050405020304" pitchFamily="18" charset="0"/>
                  </a:rPr>
                  <a:t>nel corso dei vari steps. La matrice di crittografia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C, </a:t>
                </a:r>
                <a:r>
                  <a:rPr lang="it-IT" sz="1800" dirty="0">
                    <a:effectLst/>
                    <a:latin typeface="Calibri" panose="020F0502020204030204" pitchFamily="34" charset="0"/>
                    <a:ea typeface="Calibri" panose="020F0502020204030204" pitchFamily="34" charset="0"/>
                    <a:cs typeface="Times New Roman" panose="02020603050405020304" pitchFamily="18" charset="0"/>
                  </a:rPr>
                  <a:t>che illustreremo nel corso della nostra presentazione, sarà una matrice ortogonale.  Ricorderemo che in algebra lineare una matrice sarà denotata come ortogonale solo se invertibile e se la sua trasposta coincide con la sua inversa, in altre parole se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CC</a:t>
                </a:r>
                <a:r>
                  <a:rPr lang="it-IT" sz="1800" b="1" baseline="30000" dirty="0">
                    <a:effectLst/>
                    <a:latin typeface="Calibri" panose="020F0502020204030204" pitchFamily="34" charset="0"/>
                    <a:ea typeface="Calibri" panose="020F0502020204030204" pitchFamily="34" charset="0"/>
                    <a:cs typeface="Times New Roman" panose="02020603050405020304" pitchFamily="18" charset="0"/>
                  </a:rPr>
                  <a:t>T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 I, </a:t>
                </a:r>
                <a:r>
                  <a:rPr lang="it-IT" sz="1800" dirty="0">
                    <a:effectLst/>
                    <a:latin typeface="Calibri" panose="020F0502020204030204" pitchFamily="34" charset="0"/>
                    <a:ea typeface="Calibri" panose="020F0502020204030204" pitchFamily="34" charset="0"/>
                    <a:cs typeface="Times New Roman" panose="02020603050405020304" pitchFamily="18" charset="0"/>
                  </a:rPr>
                  <a:t>dove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I </a:t>
                </a:r>
                <a:r>
                  <a:rPr lang="it-IT" sz="1800" dirty="0">
                    <a:effectLst/>
                    <a:latin typeface="Calibri" panose="020F0502020204030204" pitchFamily="34" charset="0"/>
                    <a:ea typeface="Calibri" panose="020F0502020204030204" pitchFamily="34" charset="0"/>
                    <a:cs typeface="Times New Roman" panose="02020603050405020304" pitchFamily="18" charset="0"/>
                  </a:rPr>
                  <a:t>è la matrice identità.</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Il secondo step della soluzione proposta sarà facoltativo, si adopererà una sorta di troncamento o arrotondamento, utile per alcuni formati standard come bitmap, il quale tratterà le immagini solo con valori di tipo intero. </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La fase iv) prenderà come input una matrice </a:t>
                </a:r>
                <a:r>
                  <a:rPr lang="it-IT" sz="1800" b="1" i="0">
                    <a:effectLst/>
                    <a:latin typeface="Cambria Math" panose="02040503050406030204" pitchFamily="18" charset="0"/>
                    <a:ea typeface="Calibri" panose="020F0502020204030204" pitchFamily="34" charset="0"/>
                    <a:cs typeface="Times New Roman" panose="02020603050405020304" pitchFamily="18" charset="0"/>
                  </a:rPr>
                  <a:t>𝒀 ̃</a:t>
                </a:r>
                <a:r>
                  <a:rPr lang="it-IT" sz="1800" dirty="0">
                    <a:effectLst/>
                    <a:latin typeface="Calibri" panose="020F0502020204030204" pitchFamily="34" charset="0"/>
                    <a:ea typeface="Calibri" panose="020F0502020204030204" pitchFamily="34" charset="0"/>
                    <a:cs typeface="Times New Roman" panose="02020603050405020304" pitchFamily="18" charset="0"/>
                  </a:rPr>
                  <a:t> che sarà o uguale all’espressione </a:t>
                </a:r>
                <a:r>
                  <a:rPr lang="it-IT" sz="1800" b="1" i="0">
                    <a:effectLst/>
                    <a:latin typeface="Cambria Math" panose="02040503050406030204" pitchFamily="18" charset="0"/>
                    <a:ea typeface="Calibri" panose="020F0502020204030204" pitchFamily="34" charset="0"/>
                    <a:cs typeface="Times New Roman" panose="02020603050405020304" pitchFamily="18" charset="0"/>
                  </a:rPr>
                  <a:t>𝟏/𝜶</a:t>
                </a:r>
                <a:r>
                  <a:rPr lang="it-IT" sz="1800" b="1" dirty="0">
                    <a:effectLst/>
                    <a:latin typeface="Calibri" panose="020F0502020204030204" pitchFamily="34" charset="0"/>
                    <a:ea typeface="Calibri" panose="020F0502020204030204" pitchFamily="34" charset="0"/>
                    <a:cs typeface="Times New Roman" panose="02020603050405020304" pitchFamily="18" charset="0"/>
                  </a:rPr>
                  <a:t> X C </a:t>
                </a:r>
                <a:r>
                  <a:rPr lang="it-IT" sz="1800" dirty="0">
                    <a:effectLst/>
                    <a:latin typeface="Calibri" panose="020F0502020204030204" pitchFamily="34" charset="0"/>
                    <a:ea typeface="Calibri" panose="020F0502020204030204" pitchFamily="34" charset="0"/>
                    <a:cs typeface="Times New Roman" panose="02020603050405020304" pitchFamily="18" charset="0"/>
                  </a:rPr>
                  <a:t>oppure all’espressione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Y + E </a:t>
                </a:r>
                <a:r>
                  <a:rPr lang="it-IT" sz="1800" dirty="0">
                    <a:effectLst/>
                    <a:latin typeface="Calibri" panose="020F0502020204030204" pitchFamily="34" charset="0"/>
                    <a:ea typeface="Calibri" panose="020F0502020204030204" pitchFamily="34" charset="0"/>
                    <a:cs typeface="Times New Roman" panose="02020603050405020304" pitchFamily="18" charset="0"/>
                  </a:rPr>
                  <a:t>(solo se risulta essere avvenuto il troncamento e quindi la fase</a:t>
                </a:r>
                <a:r>
                  <a:rPr lang="it-IT" sz="1800" b="1" dirty="0">
                    <a:effectLst/>
                    <a:latin typeface="Calibri" panose="020F0502020204030204" pitchFamily="34" charset="0"/>
                    <a:ea typeface="Calibri" panose="020F0502020204030204" pitchFamily="34" charset="0"/>
                    <a:cs typeface="Times New Roman" panose="02020603050405020304" pitchFamily="18" charset="0"/>
                  </a:rPr>
                  <a:t> ii)</a:t>
                </a:r>
                <a:r>
                  <a:rPr lang="it-IT" sz="1800" dirty="0">
                    <a:effectLst/>
                    <a:latin typeface="Calibri" panose="020F0502020204030204" pitchFamily="34" charset="0"/>
                    <a:ea typeface="Calibri" panose="020F0502020204030204" pitchFamily="34" charset="0"/>
                    <a:cs typeface="Times New Roman" panose="02020603050405020304" pitchFamily="18" charset="0"/>
                  </a:rPr>
                  <a:t> ). </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La fase iv), v), vi) sono rappresentate come un unico blocco perché rappresentative, anche se in maniera piuttosto esemplificativa, dell’algoritmo JPEG nella sua modalità baseline. In figura troviamo la presenza del blocco relativo al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Transform</a:t>
                </a:r>
                <a:r>
                  <a:rPr lang="it-IT" sz="1800" dirty="0">
                    <a:effectLst/>
                    <a:latin typeface="Calibri" panose="020F0502020204030204" pitchFamily="34" charset="0"/>
                    <a:ea typeface="Calibri" panose="020F0502020204030204" pitchFamily="34" charset="0"/>
                    <a:cs typeface="Times New Roman" panose="02020603050405020304" pitchFamily="18" charset="0"/>
                  </a:rPr>
                  <a:t> Coding, dal momento che lo standard JPEG si serve di una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Forward</a:t>
                </a:r>
                <a:r>
                  <a:rPr lang="it-IT" sz="1800" dirty="0">
                    <a:effectLst/>
                    <a:latin typeface="Calibri" panose="020F0502020204030204" pitchFamily="34" charset="0"/>
                    <a:ea typeface="Calibri" panose="020F0502020204030204" pitchFamily="34" charset="0"/>
                    <a:cs typeface="Times New Roman" panose="02020603050405020304" pitchFamily="18" charset="0"/>
                  </a:rPr>
                  <a:t> DCT per traslare il problema dal dominio spaziale ad un dominio frequenziale. Il blocco relativo alla fase di Quantizzazione è deputato alla fase di filtraggio mediante l’uso di matrici di quantizzazione, dettate stesso dallo standard o calibrate dall’utente. Lo step vi) è caratterizzato dall’ultima fase dello standard JPEG di codifica entropica, mediante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Huffman</a:t>
                </a:r>
                <a:r>
                  <a:rPr lang="it-IT" sz="1800" dirty="0">
                    <a:effectLst/>
                    <a:latin typeface="Calibri" panose="020F0502020204030204" pitchFamily="34" charset="0"/>
                    <a:ea typeface="Calibri" panose="020F0502020204030204" pitchFamily="34" charset="0"/>
                    <a:cs typeface="Times New Roman" panose="02020603050405020304" pitchFamily="18" charset="0"/>
                  </a:rPr>
                  <a:t> o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Aritmetic</a:t>
                </a:r>
                <a:r>
                  <a:rPr lang="it-IT" sz="1800" dirty="0">
                    <a:effectLst/>
                    <a:latin typeface="Calibri" panose="020F0502020204030204" pitchFamily="34" charset="0"/>
                    <a:ea typeface="Calibri" panose="020F0502020204030204" pitchFamily="34" charset="0"/>
                    <a:cs typeface="Times New Roman" panose="02020603050405020304" pitchFamily="18" charset="0"/>
                  </a:rPr>
                  <a:t> Coding. </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Lo schema procede con il ramo inverso dove le protagoniste sono la fase di decompressione, invio sul canale pubblico e decodifica dell’immagine per mezzo della chiave privata. </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L’intero modello potrebbe essere descritto, da un punto di vista matematico, mediante l’equazione indicata </a:t>
                </a:r>
                <a:r>
                  <a:rPr lang="it-IT"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(-&gt; Click) </a:t>
                </a:r>
                <a:r>
                  <a:rPr lang="it-IT" sz="1800" dirty="0">
                    <a:effectLst/>
                    <a:latin typeface="Calibri" panose="020F0502020204030204" pitchFamily="34" charset="0"/>
                    <a:ea typeface="Calibri" panose="020F0502020204030204" pitchFamily="34" charset="0"/>
                    <a:cs typeface="Times New Roman" panose="02020603050405020304" pitchFamily="18" charset="0"/>
                  </a:rPr>
                  <a:t>a sinistra della slide. Questa formula altro non è che la composizione matriciale dell’immagine in arrivo al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receiver</a:t>
                </a:r>
                <a:r>
                  <a:rPr lang="it-IT" sz="1800" dirty="0">
                    <a:effectLst/>
                    <a:latin typeface="Calibri" panose="020F0502020204030204" pitchFamily="34" charset="0"/>
                    <a:ea typeface="Calibri" panose="020F0502020204030204" pitchFamily="34" charset="0"/>
                    <a:cs typeface="Times New Roman" panose="02020603050405020304" pitchFamily="18" charset="0"/>
                  </a:rPr>
                  <a:t>. Nell’ultima formula è stata esplicitamente indicata la matrice </a:t>
                </a:r>
                <a:r>
                  <a:rPr lang="it-IT" sz="1800" b="1" dirty="0">
                    <a:effectLst/>
                    <a:latin typeface="Calibri" panose="020F0502020204030204" pitchFamily="34" charset="0"/>
                    <a:ea typeface="Calibri" panose="020F0502020204030204" pitchFamily="34" charset="0"/>
                    <a:cs typeface="Times New Roman" panose="02020603050405020304" pitchFamily="18" charset="0"/>
                  </a:rPr>
                  <a:t>W, </a:t>
                </a:r>
                <a:r>
                  <a:rPr lang="it-IT" sz="1800" dirty="0">
                    <a:effectLst/>
                    <a:latin typeface="Calibri" panose="020F0502020204030204" pitchFamily="34" charset="0"/>
                    <a:ea typeface="Calibri" panose="020F0502020204030204" pitchFamily="34" charset="0"/>
                    <a:cs typeface="Times New Roman" panose="02020603050405020304" pitchFamily="18" charset="0"/>
                  </a:rPr>
                  <a:t>ottenuta dopo la fase viii) di decompressione. </a:t>
                </a:r>
              </a:p>
              <a:p>
                <a:endParaRPr lang="it-IT" dirty="0"/>
              </a:p>
            </p:txBody>
          </p:sp>
        </mc:Fallback>
      </mc:AlternateContent>
      <p:sp>
        <p:nvSpPr>
          <p:cNvPr id="4" name="Segnaposto numero diapositiva 3"/>
          <p:cNvSpPr>
            <a:spLocks noGrp="1"/>
          </p:cNvSpPr>
          <p:nvPr>
            <p:ph type="sldNum" sz="quarter" idx="5"/>
          </p:nvPr>
        </p:nvSpPr>
        <p:spPr/>
        <p:txBody>
          <a:bodyPr/>
          <a:lstStyle/>
          <a:p>
            <a:fld id="{B1FD97AB-32E6-4FE7-BA53-DCF425A4BFE9}" type="slidenum">
              <a:rPr lang="it-IT" smtClean="0"/>
              <a:t>11</a:t>
            </a:fld>
            <a:endParaRPr lang="it-IT"/>
          </a:p>
        </p:txBody>
      </p:sp>
    </p:spTree>
    <p:extLst>
      <p:ext uri="{BB962C8B-B14F-4D97-AF65-F5344CB8AC3E}">
        <p14:creationId xmlns:p14="http://schemas.microsoft.com/office/powerpoint/2010/main" val="170813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1FD97AB-32E6-4FE7-BA53-DCF425A4BFE9}" type="slidenum">
              <a:rPr lang="it-IT" smtClean="0"/>
              <a:t>12</a:t>
            </a:fld>
            <a:endParaRPr lang="it-IT"/>
          </a:p>
        </p:txBody>
      </p:sp>
    </p:spTree>
    <p:extLst>
      <p:ext uri="{BB962C8B-B14F-4D97-AF65-F5344CB8AC3E}">
        <p14:creationId xmlns:p14="http://schemas.microsoft.com/office/powerpoint/2010/main" val="843502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13</a:t>
            </a:fld>
            <a:endParaRPr lang="it-IT"/>
          </a:p>
        </p:txBody>
      </p:sp>
    </p:spTree>
    <p:extLst>
      <p:ext uri="{BB962C8B-B14F-4D97-AF65-F5344CB8AC3E}">
        <p14:creationId xmlns:p14="http://schemas.microsoft.com/office/powerpoint/2010/main" val="3187193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1FD97AB-32E6-4FE7-BA53-DCF425A4BFE9}" type="slidenum">
              <a:rPr lang="it-IT" smtClean="0"/>
              <a:t>14</a:t>
            </a:fld>
            <a:endParaRPr lang="it-IT"/>
          </a:p>
        </p:txBody>
      </p:sp>
    </p:spTree>
    <p:extLst>
      <p:ext uri="{BB962C8B-B14F-4D97-AF65-F5344CB8AC3E}">
        <p14:creationId xmlns:p14="http://schemas.microsoft.com/office/powerpoint/2010/main" val="256070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15</a:t>
            </a:fld>
            <a:endParaRPr lang="it-IT"/>
          </a:p>
        </p:txBody>
      </p:sp>
    </p:spTree>
    <p:extLst>
      <p:ext uri="{BB962C8B-B14F-4D97-AF65-F5344CB8AC3E}">
        <p14:creationId xmlns:p14="http://schemas.microsoft.com/office/powerpoint/2010/main" val="2351808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16</a:t>
            </a:fld>
            <a:endParaRPr lang="it-IT"/>
          </a:p>
        </p:txBody>
      </p:sp>
    </p:spTree>
    <p:extLst>
      <p:ext uri="{BB962C8B-B14F-4D97-AF65-F5344CB8AC3E}">
        <p14:creationId xmlns:p14="http://schemas.microsoft.com/office/powerpoint/2010/main" val="10398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17</a:t>
            </a:fld>
            <a:endParaRPr lang="it-IT"/>
          </a:p>
        </p:txBody>
      </p:sp>
    </p:spTree>
    <p:extLst>
      <p:ext uri="{BB962C8B-B14F-4D97-AF65-F5344CB8AC3E}">
        <p14:creationId xmlns:p14="http://schemas.microsoft.com/office/powerpoint/2010/main" val="3033116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18</a:t>
            </a:fld>
            <a:endParaRPr lang="it-IT"/>
          </a:p>
        </p:txBody>
      </p:sp>
    </p:spTree>
    <p:extLst>
      <p:ext uri="{BB962C8B-B14F-4D97-AF65-F5344CB8AC3E}">
        <p14:creationId xmlns:p14="http://schemas.microsoft.com/office/powerpoint/2010/main" val="3744372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19</a:t>
            </a:fld>
            <a:endParaRPr lang="it-IT"/>
          </a:p>
        </p:txBody>
      </p:sp>
    </p:spTree>
    <p:extLst>
      <p:ext uri="{BB962C8B-B14F-4D97-AF65-F5344CB8AC3E}">
        <p14:creationId xmlns:p14="http://schemas.microsoft.com/office/powerpoint/2010/main" val="164806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2</a:t>
            </a:fld>
            <a:endParaRPr lang="it-IT"/>
          </a:p>
        </p:txBody>
      </p:sp>
    </p:spTree>
    <p:extLst>
      <p:ext uri="{BB962C8B-B14F-4D97-AF65-F5344CB8AC3E}">
        <p14:creationId xmlns:p14="http://schemas.microsoft.com/office/powerpoint/2010/main" val="4135205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20</a:t>
            </a:fld>
            <a:endParaRPr lang="it-IT"/>
          </a:p>
        </p:txBody>
      </p:sp>
    </p:spTree>
    <p:extLst>
      <p:ext uri="{BB962C8B-B14F-4D97-AF65-F5344CB8AC3E}">
        <p14:creationId xmlns:p14="http://schemas.microsoft.com/office/powerpoint/2010/main" val="586968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21</a:t>
            </a:fld>
            <a:endParaRPr lang="it-IT"/>
          </a:p>
        </p:txBody>
      </p:sp>
    </p:spTree>
    <p:extLst>
      <p:ext uri="{BB962C8B-B14F-4D97-AF65-F5344CB8AC3E}">
        <p14:creationId xmlns:p14="http://schemas.microsoft.com/office/powerpoint/2010/main" val="1756692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22</a:t>
            </a:fld>
            <a:endParaRPr lang="it-IT"/>
          </a:p>
        </p:txBody>
      </p:sp>
    </p:spTree>
    <p:extLst>
      <p:ext uri="{BB962C8B-B14F-4D97-AF65-F5344CB8AC3E}">
        <p14:creationId xmlns:p14="http://schemas.microsoft.com/office/powerpoint/2010/main" val="1494471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23</a:t>
            </a:fld>
            <a:endParaRPr lang="it-IT"/>
          </a:p>
        </p:txBody>
      </p:sp>
    </p:spTree>
    <p:extLst>
      <p:ext uri="{BB962C8B-B14F-4D97-AF65-F5344CB8AC3E}">
        <p14:creationId xmlns:p14="http://schemas.microsoft.com/office/powerpoint/2010/main" val="3546016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24</a:t>
            </a:fld>
            <a:endParaRPr lang="it-IT"/>
          </a:p>
        </p:txBody>
      </p:sp>
    </p:spTree>
    <p:extLst>
      <p:ext uri="{BB962C8B-B14F-4D97-AF65-F5344CB8AC3E}">
        <p14:creationId xmlns:p14="http://schemas.microsoft.com/office/powerpoint/2010/main" val="882912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0706f577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10706f577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110706f577b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04ce7437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104ce7437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800"/>
              </a:spcBef>
              <a:spcAft>
                <a:spcPts val="0"/>
              </a:spcAft>
              <a:buNone/>
            </a:pPr>
            <a:endParaRPr dirty="0"/>
          </a:p>
        </p:txBody>
      </p:sp>
      <p:sp>
        <p:nvSpPr>
          <p:cNvPr id="375" name="Google Shape;375;g1104ce7437d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04ce7437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104ce7437d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07916"/>
              </a:lnSpc>
              <a:spcBef>
                <a:spcPts val="0"/>
              </a:spcBef>
              <a:spcAft>
                <a:spcPts val="800"/>
              </a:spcAft>
              <a:buClr>
                <a:schemeClr val="dk1"/>
              </a:buClr>
              <a:buSzPts val="1100"/>
              <a:buFont typeface="Arial"/>
              <a:buNone/>
            </a:pPr>
            <a:endParaRPr dirty="0"/>
          </a:p>
        </p:txBody>
      </p:sp>
      <p:sp>
        <p:nvSpPr>
          <p:cNvPr id="382" name="Google Shape;382;g1104ce7437d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fa32680cc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fa32680cc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07916"/>
              </a:lnSpc>
              <a:spcBef>
                <a:spcPts val="0"/>
              </a:spcBef>
              <a:spcAft>
                <a:spcPts val="0"/>
              </a:spcAft>
              <a:buClr>
                <a:schemeClr val="dk1"/>
              </a:buClr>
              <a:buSzPts val="1100"/>
              <a:buFont typeface="Arial"/>
              <a:buNone/>
            </a:pPr>
            <a:endParaRPr dirty="0"/>
          </a:p>
        </p:txBody>
      </p:sp>
      <p:sp>
        <p:nvSpPr>
          <p:cNvPr id="389" name="Google Shape;389;g10fa32680cc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104ce7447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7" name="Google Shape;397;g1104ce7447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3</a:t>
            </a:fld>
            <a:endParaRPr lang="it-IT"/>
          </a:p>
        </p:txBody>
      </p:sp>
    </p:spTree>
    <p:extLst>
      <p:ext uri="{BB962C8B-B14F-4D97-AF65-F5344CB8AC3E}">
        <p14:creationId xmlns:p14="http://schemas.microsoft.com/office/powerpoint/2010/main" val="3064830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04ce7447b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07916"/>
              </a:lnSpc>
              <a:spcBef>
                <a:spcPts val="0"/>
              </a:spcBef>
              <a:spcAft>
                <a:spcPts val="800"/>
              </a:spcAft>
              <a:buClr>
                <a:schemeClr val="dk1"/>
              </a:buClr>
              <a:buSzPts val="1100"/>
              <a:buFont typeface="Arial"/>
              <a:buNone/>
            </a:pPr>
            <a:endParaRPr dirty="0"/>
          </a:p>
        </p:txBody>
      </p:sp>
      <p:sp>
        <p:nvSpPr>
          <p:cNvPr id="417" name="Google Shape;417;g1104ce7447b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1051ad2d5e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07916"/>
              </a:lnSpc>
              <a:spcBef>
                <a:spcPts val="1200"/>
              </a:spcBef>
              <a:spcAft>
                <a:spcPts val="0"/>
              </a:spcAft>
              <a:buClr>
                <a:schemeClr val="dk1"/>
              </a:buClr>
              <a:buSzPts val="1100"/>
              <a:buFont typeface="Arial"/>
              <a:buNone/>
            </a:pPr>
            <a:endParaRPr dirty="0">
              <a:latin typeface="Gadugi"/>
              <a:ea typeface="Gadugi"/>
              <a:cs typeface="Gadugi"/>
              <a:sym typeface="Gadugi"/>
            </a:endParaRPr>
          </a:p>
        </p:txBody>
      </p:sp>
      <p:sp>
        <p:nvSpPr>
          <p:cNvPr id="429" name="Google Shape;429;g11051ad2d5e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051ad2d5e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07916"/>
              </a:lnSpc>
              <a:spcBef>
                <a:spcPts val="1200"/>
              </a:spcBef>
              <a:spcAft>
                <a:spcPts val="0"/>
              </a:spcAft>
              <a:buClr>
                <a:schemeClr val="dk1"/>
              </a:buClr>
              <a:buSzPts val="1100"/>
              <a:buFont typeface="Arial"/>
              <a:buNone/>
            </a:pPr>
            <a:endParaRPr dirty="0">
              <a:latin typeface="Gadugi"/>
              <a:ea typeface="Gadugi"/>
              <a:cs typeface="Gadugi"/>
              <a:sym typeface="Gadugi"/>
            </a:endParaRPr>
          </a:p>
        </p:txBody>
      </p:sp>
      <p:sp>
        <p:nvSpPr>
          <p:cNvPr id="438" name="Google Shape;438;g11051ad2d5e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051ad2d5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051ad2d5e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6" name="Google Shape;446;g11051ad2d5e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051ad2d5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051ad2d5e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6" name="Google Shape;446;g11051ad2d5e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65528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051ad2d5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051ad2d5e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6" name="Google Shape;446;g11051ad2d5e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14058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051ad2d5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051ad2d5e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6" name="Google Shape;446;g11051ad2d5e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77610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051ad2d5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051ad2d5e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6" name="Google Shape;446;g11051ad2d5e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33332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051ad2d5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051ad2d5e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6" name="Google Shape;446;g11051ad2d5e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888942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1051ad2d5e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1051ad2d5e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8" name="Google Shape;468;g11051ad2d5e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4</a:t>
            </a:fld>
            <a:endParaRPr lang="it-IT"/>
          </a:p>
        </p:txBody>
      </p:sp>
    </p:spTree>
    <p:extLst>
      <p:ext uri="{BB962C8B-B14F-4D97-AF65-F5344CB8AC3E}">
        <p14:creationId xmlns:p14="http://schemas.microsoft.com/office/powerpoint/2010/main" val="257939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1051ad2d5e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1051ad2d5e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4" name="Google Shape;474;g11051ad2d5e_1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051ad2d5e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051ad2d5e_1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3" name="Google Shape;483;g11051ad2d5e_1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8BA7F3B-F936-4A3A-87AE-A4F5B685E8B5}" type="slidenum">
              <a:rPr lang="it-IT" smtClean="0"/>
              <a:t>43</a:t>
            </a:fld>
            <a:endParaRPr lang="it-IT"/>
          </a:p>
        </p:txBody>
      </p:sp>
    </p:spTree>
    <p:extLst>
      <p:ext uri="{BB962C8B-B14F-4D97-AF65-F5344CB8AC3E}">
        <p14:creationId xmlns:p14="http://schemas.microsoft.com/office/powerpoint/2010/main" val="2661009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8BA7F3B-F936-4A3A-87AE-A4F5B685E8B5}" type="slidenum">
              <a:rPr lang="it-IT" smtClean="0"/>
              <a:t>44</a:t>
            </a:fld>
            <a:endParaRPr lang="it-IT"/>
          </a:p>
        </p:txBody>
      </p:sp>
    </p:spTree>
    <p:extLst>
      <p:ext uri="{BB962C8B-B14F-4D97-AF65-F5344CB8AC3E}">
        <p14:creationId xmlns:p14="http://schemas.microsoft.com/office/powerpoint/2010/main" val="2831598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8BA7F3B-F936-4A3A-87AE-A4F5B685E8B5}" type="slidenum">
              <a:rPr lang="it-IT" smtClean="0"/>
              <a:t>45</a:t>
            </a:fld>
            <a:endParaRPr lang="it-IT"/>
          </a:p>
        </p:txBody>
      </p:sp>
    </p:spTree>
    <p:extLst>
      <p:ext uri="{BB962C8B-B14F-4D97-AF65-F5344CB8AC3E}">
        <p14:creationId xmlns:p14="http://schemas.microsoft.com/office/powerpoint/2010/main" val="3972953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it-IT" sz="1200" b="0" i="0" u="none" strike="noStrike" dirty="0">
              <a:solidFill>
                <a:srgbClr val="000000"/>
              </a:solidFill>
              <a:effectLst/>
              <a:latin typeface="Gadugi" panose="020B0502040204020203" pitchFamily="34" charset="0"/>
            </a:endParaRPr>
          </a:p>
        </p:txBody>
      </p:sp>
      <p:sp>
        <p:nvSpPr>
          <p:cNvPr id="4" name="Segnaposto numero diapositiva 3"/>
          <p:cNvSpPr>
            <a:spLocks noGrp="1"/>
          </p:cNvSpPr>
          <p:nvPr>
            <p:ph type="sldNum" sz="quarter" idx="5"/>
          </p:nvPr>
        </p:nvSpPr>
        <p:spPr/>
        <p:txBody>
          <a:bodyPr/>
          <a:lstStyle/>
          <a:p>
            <a:fld id="{B8BA7F3B-F936-4A3A-87AE-A4F5B685E8B5}" type="slidenum">
              <a:rPr lang="it-IT" smtClean="0"/>
              <a:t>46</a:t>
            </a:fld>
            <a:endParaRPr lang="it-IT"/>
          </a:p>
        </p:txBody>
      </p:sp>
    </p:spTree>
    <p:extLst>
      <p:ext uri="{BB962C8B-B14F-4D97-AF65-F5344CB8AC3E}">
        <p14:creationId xmlns:p14="http://schemas.microsoft.com/office/powerpoint/2010/main" val="2953603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8BA7F3B-F936-4A3A-87AE-A4F5B685E8B5}" type="slidenum">
              <a:rPr lang="it-IT" smtClean="0"/>
              <a:t>47</a:t>
            </a:fld>
            <a:endParaRPr lang="it-IT"/>
          </a:p>
        </p:txBody>
      </p:sp>
    </p:spTree>
    <p:extLst>
      <p:ext uri="{BB962C8B-B14F-4D97-AF65-F5344CB8AC3E}">
        <p14:creationId xmlns:p14="http://schemas.microsoft.com/office/powerpoint/2010/main" val="3921425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8BA7F3B-F936-4A3A-87AE-A4F5B685E8B5}" type="slidenum">
              <a:rPr lang="it-IT" smtClean="0"/>
              <a:t>48</a:t>
            </a:fld>
            <a:endParaRPr lang="it-IT"/>
          </a:p>
        </p:txBody>
      </p:sp>
    </p:spTree>
    <p:extLst>
      <p:ext uri="{BB962C8B-B14F-4D97-AF65-F5344CB8AC3E}">
        <p14:creationId xmlns:p14="http://schemas.microsoft.com/office/powerpoint/2010/main" val="3571486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5</a:t>
            </a:fld>
            <a:endParaRPr lang="it-IT"/>
          </a:p>
        </p:txBody>
      </p:sp>
    </p:spTree>
    <p:extLst>
      <p:ext uri="{BB962C8B-B14F-4D97-AF65-F5344CB8AC3E}">
        <p14:creationId xmlns:p14="http://schemas.microsoft.com/office/powerpoint/2010/main" val="3993893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6</a:t>
            </a:fld>
            <a:endParaRPr lang="it-IT"/>
          </a:p>
        </p:txBody>
      </p:sp>
    </p:spTree>
    <p:extLst>
      <p:ext uri="{BB962C8B-B14F-4D97-AF65-F5344CB8AC3E}">
        <p14:creationId xmlns:p14="http://schemas.microsoft.com/office/powerpoint/2010/main" val="4121862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7</a:t>
            </a:fld>
            <a:endParaRPr lang="it-IT"/>
          </a:p>
        </p:txBody>
      </p:sp>
    </p:spTree>
    <p:extLst>
      <p:ext uri="{BB962C8B-B14F-4D97-AF65-F5344CB8AC3E}">
        <p14:creationId xmlns:p14="http://schemas.microsoft.com/office/powerpoint/2010/main" val="3417334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fontAlgn="base"/>
            <a:endParaRPr lang="it-IT" sz="1800" dirty="0">
              <a:effectLst/>
              <a:latin typeface="Times New Roman" panose="02020603050405020304" pitchFamily="18" charset="0"/>
              <a:ea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B8BA7F3B-F936-4A3A-87AE-A4F5B685E8B5}" type="slidenum">
              <a:rPr lang="it-IT" smtClean="0"/>
              <a:t>8</a:t>
            </a:fld>
            <a:endParaRPr lang="it-IT"/>
          </a:p>
        </p:txBody>
      </p:sp>
    </p:spTree>
    <p:extLst>
      <p:ext uri="{BB962C8B-B14F-4D97-AF65-F5344CB8AC3E}">
        <p14:creationId xmlns:p14="http://schemas.microsoft.com/office/powerpoint/2010/main" val="42647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BA7F3B-F936-4A3A-87AE-A4F5B685E8B5}" type="slidenum">
              <a:rPr lang="it-IT" smtClean="0"/>
              <a:t>9</a:t>
            </a:fld>
            <a:endParaRPr lang="it-IT"/>
          </a:p>
        </p:txBody>
      </p:sp>
    </p:spTree>
    <p:extLst>
      <p:ext uri="{BB962C8B-B14F-4D97-AF65-F5344CB8AC3E}">
        <p14:creationId xmlns:p14="http://schemas.microsoft.com/office/powerpoint/2010/main" val="131587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995D3F-8264-4FCA-AA3F-51FEC815559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BD0380-4BBB-458A-9E39-E9ED21385C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3BBB5DA-3C4C-4E84-BC01-B0B6C01A6181}"/>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5" name="Segnaposto piè di pagina 4">
            <a:extLst>
              <a:ext uri="{FF2B5EF4-FFF2-40B4-BE49-F238E27FC236}">
                <a16:creationId xmlns:a16="http://schemas.microsoft.com/office/drawing/2014/main" id="{905C833C-E070-49CD-B189-3FA7927B0C9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2F3DA00-C5A8-4569-ACE8-946963B8CF1D}"/>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3889895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FD534-810D-4E46-9260-2023F1EC2F0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DEF1418-7179-4D17-9DC9-0C912B7D062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FA86FC9-564C-437C-A12D-4211A536F63A}"/>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5" name="Segnaposto piè di pagina 4">
            <a:extLst>
              <a:ext uri="{FF2B5EF4-FFF2-40B4-BE49-F238E27FC236}">
                <a16:creationId xmlns:a16="http://schemas.microsoft.com/office/drawing/2014/main" id="{883EED89-2A1B-4409-8163-141AD646A78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1493862-FEDE-4896-B471-B184FFAF7BB5}"/>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289190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AE39F0D-F087-4BC0-8E37-0F0868E38D5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1023973-3885-4556-8147-9B917B0EF8F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A2A8D90-4F29-435E-9E66-C71D34A39651}"/>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5" name="Segnaposto piè di pagina 4">
            <a:extLst>
              <a:ext uri="{FF2B5EF4-FFF2-40B4-BE49-F238E27FC236}">
                <a16:creationId xmlns:a16="http://schemas.microsoft.com/office/drawing/2014/main" id="{878DBBE2-B778-47FC-B729-1B3D2769675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71607B2-B232-4B5F-95F7-2C01AE7C2224}"/>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3128928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titolo" type="title">
  <p:cSld name="Diapositiva titolo">
    <p:spTree>
      <p:nvGrpSpPr>
        <p:cNvPr id="1" name="Shape 15"/>
        <p:cNvGrpSpPr/>
        <p:nvPr/>
      </p:nvGrpSpPr>
      <p:grpSpPr>
        <a:xfrm>
          <a:off x="0" y="0"/>
          <a:ext cx="0" cy="0"/>
          <a:chOff x="0" y="0"/>
          <a:chExt cx="0" cy="0"/>
        </a:xfrm>
      </p:grpSpPr>
      <p:sp>
        <p:nvSpPr>
          <p:cNvPr id="16" name="Google Shape;16;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2058745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olo e contenuto" type="obj">
  <p:cSld name="Titolo e contenuto">
    <p:spTree>
      <p:nvGrpSpPr>
        <p:cNvPr id="1" name="Shape 21"/>
        <p:cNvGrpSpPr/>
        <p:nvPr/>
      </p:nvGrpSpPr>
      <p:grpSpPr>
        <a:xfrm>
          <a:off x="0" y="0"/>
          <a:ext cx="0" cy="0"/>
          <a:chOff x="0" y="0"/>
          <a:chExt cx="0" cy="0"/>
        </a:xfrm>
      </p:grpSpPr>
      <p:sp>
        <p:nvSpPr>
          <p:cNvPr id="22" name="Google Shape;2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3418525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uota" type="blank">
  <p:cSld name="Vuota">
    <p:spTree>
      <p:nvGrpSpPr>
        <p:cNvPr id="1" name="Shape 27"/>
        <p:cNvGrpSpPr/>
        <p:nvPr/>
      </p:nvGrpSpPr>
      <p:grpSpPr>
        <a:xfrm>
          <a:off x="0" y="0"/>
          <a:ext cx="0" cy="0"/>
          <a:chOff x="0" y="0"/>
          <a:chExt cx="0" cy="0"/>
        </a:xfrm>
      </p:grpSpPr>
      <p:sp>
        <p:nvSpPr>
          <p:cNvPr id="28" name="Google Shape;2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2721736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estazione sezione" type="secHead">
  <p:cSld name="Intestazione sezione">
    <p:spTree>
      <p:nvGrpSpPr>
        <p:cNvPr id="1" name="Shape 31"/>
        <p:cNvGrpSpPr/>
        <p:nvPr/>
      </p:nvGrpSpPr>
      <p:grpSpPr>
        <a:xfrm>
          <a:off x="0" y="0"/>
          <a:ext cx="0" cy="0"/>
          <a:chOff x="0" y="0"/>
          <a:chExt cx="0" cy="0"/>
        </a:xfrm>
      </p:grpSpPr>
      <p:sp>
        <p:nvSpPr>
          <p:cNvPr id="32" name="Google Shape;32;p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4131393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ue contenuti" type="twoObj">
  <p:cSld name="Due contenuti">
    <p:spTree>
      <p:nvGrpSpPr>
        <p:cNvPr id="1" name="Shape 37"/>
        <p:cNvGrpSpPr/>
        <p:nvPr/>
      </p:nvGrpSpPr>
      <p:grpSpPr>
        <a:xfrm>
          <a:off x="0" y="0"/>
          <a:ext cx="0" cy="0"/>
          <a:chOff x="0" y="0"/>
          <a:chExt cx="0" cy="0"/>
        </a:xfrm>
      </p:grpSpPr>
      <p:sp>
        <p:nvSpPr>
          <p:cNvPr id="38" name="Google Shape;38;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944048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fronto" type="twoTxTwoObj">
  <p:cSld name="Confronto">
    <p:spTree>
      <p:nvGrpSpPr>
        <p:cNvPr id="1" name="Shape 44"/>
        <p:cNvGrpSpPr/>
        <p:nvPr/>
      </p:nvGrpSpPr>
      <p:grpSpPr>
        <a:xfrm>
          <a:off x="0" y="0"/>
          <a:ext cx="0" cy="0"/>
          <a:chOff x="0" y="0"/>
          <a:chExt cx="0" cy="0"/>
        </a:xfrm>
      </p:grpSpPr>
      <p:sp>
        <p:nvSpPr>
          <p:cNvPr id="45" name="Google Shape;45;p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2568894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olo titolo" type="titleOnly">
  <p:cSld name="Solo titolo">
    <p:spTree>
      <p:nvGrpSpPr>
        <p:cNvPr id="1" name="Shape 53"/>
        <p:cNvGrpSpPr/>
        <p:nvPr/>
      </p:nvGrpSpPr>
      <p:grpSpPr>
        <a:xfrm>
          <a:off x="0" y="0"/>
          <a:ext cx="0" cy="0"/>
          <a:chOff x="0" y="0"/>
          <a:chExt cx="0" cy="0"/>
        </a:xfrm>
      </p:grpSpPr>
      <p:sp>
        <p:nvSpPr>
          <p:cNvPr id="54" name="Google Shape;54;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7847227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uto con didascalia" type="objTx">
  <p:cSld name="Contenuto con didascalia">
    <p:spTree>
      <p:nvGrpSpPr>
        <p:cNvPr id="1" name="Shape 58"/>
        <p:cNvGrpSpPr/>
        <p:nvPr/>
      </p:nvGrpSpPr>
      <p:grpSpPr>
        <a:xfrm>
          <a:off x="0" y="0"/>
          <a:ext cx="0" cy="0"/>
          <a:chOff x="0" y="0"/>
          <a:chExt cx="0" cy="0"/>
        </a:xfrm>
      </p:grpSpPr>
      <p:sp>
        <p:nvSpPr>
          <p:cNvPr id="59" name="Google Shape;59;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3904192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06763C-02DF-485D-903A-BDB9A4392C4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95A8C28-4B3D-4536-9EC4-D725B9F535C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646116-907E-4EE9-A834-724062187E97}"/>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5" name="Segnaposto piè di pagina 4">
            <a:extLst>
              <a:ext uri="{FF2B5EF4-FFF2-40B4-BE49-F238E27FC236}">
                <a16:creationId xmlns:a16="http://schemas.microsoft.com/office/drawing/2014/main" id="{0478A431-50DA-485F-8ECA-C74F0403A1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4CF7265-19FC-4B6E-8BF8-AEC720B362FD}"/>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66910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magine con didascalia" type="picTx">
  <p:cSld name="Immagine con didascalia">
    <p:spTree>
      <p:nvGrpSpPr>
        <p:cNvPr id="1" name="Shape 65"/>
        <p:cNvGrpSpPr/>
        <p:nvPr/>
      </p:nvGrpSpPr>
      <p:grpSpPr>
        <a:xfrm>
          <a:off x="0" y="0"/>
          <a:ext cx="0" cy="0"/>
          <a:chOff x="0" y="0"/>
          <a:chExt cx="0" cy="0"/>
        </a:xfrm>
      </p:grpSpPr>
      <p:sp>
        <p:nvSpPr>
          <p:cNvPr id="66" name="Google Shape;66;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5"/>
          <p:cNvSpPr>
            <a:spLocks noGrp="1"/>
          </p:cNvSpPr>
          <p:nvPr>
            <p:ph type="pic" idx="2"/>
          </p:nvPr>
        </p:nvSpPr>
        <p:spPr>
          <a:xfrm>
            <a:off x="5183188" y="987425"/>
            <a:ext cx="6172200" cy="4873625"/>
          </a:xfrm>
          <a:prstGeom prst="rect">
            <a:avLst/>
          </a:prstGeom>
          <a:noFill/>
          <a:ln>
            <a:noFill/>
          </a:ln>
        </p:spPr>
      </p:sp>
      <p:sp>
        <p:nvSpPr>
          <p:cNvPr id="68" name="Google Shape;68;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5371827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olo e testo verticale" type="vertTx">
  <p:cSld name="Titolo e testo verticale">
    <p:spTree>
      <p:nvGrpSpPr>
        <p:cNvPr id="1" name="Shape 72"/>
        <p:cNvGrpSpPr/>
        <p:nvPr/>
      </p:nvGrpSpPr>
      <p:grpSpPr>
        <a:xfrm>
          <a:off x="0" y="0"/>
          <a:ext cx="0" cy="0"/>
          <a:chOff x="0" y="0"/>
          <a:chExt cx="0" cy="0"/>
        </a:xfrm>
      </p:grpSpPr>
      <p:sp>
        <p:nvSpPr>
          <p:cNvPr id="73" name="Google Shape;73;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2886696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olo e testo verticale" type="vertTitleAndTx">
  <p:cSld name="1_Titolo e testo verticale">
    <p:spTree>
      <p:nvGrpSpPr>
        <p:cNvPr id="1" name="Shape 78"/>
        <p:cNvGrpSpPr/>
        <p:nvPr/>
      </p:nvGrpSpPr>
      <p:grpSpPr>
        <a:xfrm>
          <a:off x="0" y="0"/>
          <a:ext cx="0" cy="0"/>
          <a:chOff x="0" y="0"/>
          <a:chExt cx="0" cy="0"/>
        </a:xfrm>
      </p:grpSpPr>
      <p:sp>
        <p:nvSpPr>
          <p:cNvPr id="79" name="Google Shape;79;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2997295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B383B1-0939-4F95-B0B5-E105E29BA50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367B886-51C8-494E-A92D-0C1C69B9E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0DCD7FD-A372-40AF-8408-9731E22E8CB6}"/>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5" name="Segnaposto piè di pagina 4">
            <a:extLst>
              <a:ext uri="{FF2B5EF4-FFF2-40B4-BE49-F238E27FC236}">
                <a16:creationId xmlns:a16="http://schemas.microsoft.com/office/drawing/2014/main" id="{B3628CEC-3E6E-4377-A5BE-E807DECC33D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5218F57-466B-4C23-9A85-B5D7F5B613D4}"/>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2212839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881F56-D65A-45AB-9488-7B1B2D749D4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DD4DBB1-4E6E-4963-9164-24973084984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42A21BF-E542-46DF-8A92-BF3362177FC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87B785E-01BA-464C-812E-6C3EE23E41F5}"/>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6" name="Segnaposto piè di pagina 5">
            <a:extLst>
              <a:ext uri="{FF2B5EF4-FFF2-40B4-BE49-F238E27FC236}">
                <a16:creationId xmlns:a16="http://schemas.microsoft.com/office/drawing/2014/main" id="{D8BD3ECB-3EF7-4E8F-9FAC-29D7BF9BDF5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2751458-4D4B-46F1-8759-561BC64BFC1E}"/>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234648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CDFB22-6C8A-4F09-B3F9-39F0D88B0F6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7D8E68A-B2CD-43AC-965C-A32C8313A4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1BA0509-3DCA-4DCE-953B-628A808DEBC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8F29420-F1EB-4354-8B9A-C86FB908C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94D9050-249C-40B9-A839-5A12DB438E8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F831881-940F-46D5-99CC-0E977ED88459}"/>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8" name="Segnaposto piè di pagina 7">
            <a:extLst>
              <a:ext uri="{FF2B5EF4-FFF2-40B4-BE49-F238E27FC236}">
                <a16:creationId xmlns:a16="http://schemas.microsoft.com/office/drawing/2014/main" id="{E808BA04-83B8-4F17-A194-F05490A9306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565C6F1-F976-4E8A-85D5-DC2CFC93CE17}"/>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3269856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1CA0C8-A6D7-4B48-AD16-575C5B2E6A2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C03B21B-3614-4CF8-B9A4-B4C444CB3DBA}"/>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4" name="Segnaposto piè di pagina 3">
            <a:extLst>
              <a:ext uri="{FF2B5EF4-FFF2-40B4-BE49-F238E27FC236}">
                <a16:creationId xmlns:a16="http://schemas.microsoft.com/office/drawing/2014/main" id="{CA0B80A2-566D-4C78-8520-212399420E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E35E184-6153-4118-8C1A-D3F225D354D8}"/>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281119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AAC8503-3028-4BF7-9635-2ACFFFFEACA2}"/>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3" name="Segnaposto piè di pagina 2">
            <a:extLst>
              <a:ext uri="{FF2B5EF4-FFF2-40B4-BE49-F238E27FC236}">
                <a16:creationId xmlns:a16="http://schemas.microsoft.com/office/drawing/2014/main" id="{807CA465-5773-4C6B-B788-08D85E98A19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FC8D8CB-8931-4A0F-8EBE-20923458F242}"/>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2410723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CCAC48-68E8-48AF-A04E-451B1B4E652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88420E5-A9B7-4927-8B49-23D4711B5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2F15A40-E605-4BE7-8F4C-53FD0CEDC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C3C5693-08AB-4C96-86E0-76D5661A04CB}"/>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6" name="Segnaposto piè di pagina 5">
            <a:extLst>
              <a:ext uri="{FF2B5EF4-FFF2-40B4-BE49-F238E27FC236}">
                <a16:creationId xmlns:a16="http://schemas.microsoft.com/office/drawing/2014/main" id="{3A742396-2D8F-42D2-A898-EDD91365CEC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D381315-BB9C-489A-82E2-30B6362D1C32}"/>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3928172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AD06A1-E441-4E8E-899B-A867E1D19B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11DE977-09DE-4AB2-9F14-A0D16B8A0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63E1685-F647-4C8F-88CA-D5AF7FE05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98C8796-443F-4A78-848E-F374BF2C4C15}"/>
              </a:ext>
            </a:extLst>
          </p:cNvPr>
          <p:cNvSpPr>
            <a:spLocks noGrp="1"/>
          </p:cNvSpPr>
          <p:nvPr>
            <p:ph type="dt" sz="half" idx="10"/>
          </p:nvPr>
        </p:nvSpPr>
        <p:spPr/>
        <p:txBody>
          <a:bodyPr/>
          <a:lstStyle/>
          <a:p>
            <a:fld id="{D8AA1F6F-F66A-4F98-A663-CF2607EBCEF6}" type="datetimeFigureOut">
              <a:rPr lang="it-IT" smtClean="0"/>
              <a:t>25/01/2022</a:t>
            </a:fld>
            <a:endParaRPr lang="it-IT"/>
          </a:p>
        </p:txBody>
      </p:sp>
      <p:sp>
        <p:nvSpPr>
          <p:cNvPr id="6" name="Segnaposto piè di pagina 5">
            <a:extLst>
              <a:ext uri="{FF2B5EF4-FFF2-40B4-BE49-F238E27FC236}">
                <a16:creationId xmlns:a16="http://schemas.microsoft.com/office/drawing/2014/main" id="{C020BD8B-45B2-45C8-9312-75FCC9E2964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6A3F767-BAA0-41A7-989E-2314287C3DF5}"/>
              </a:ext>
            </a:extLst>
          </p:cNvPr>
          <p:cNvSpPr>
            <a:spLocks noGrp="1"/>
          </p:cNvSpPr>
          <p:nvPr>
            <p:ph type="sldNum" sz="quarter" idx="12"/>
          </p:nvPr>
        </p:nvSpPr>
        <p:spPr/>
        <p:txBody>
          <a:bodyPr/>
          <a:lstStyle/>
          <a:p>
            <a:fld id="{4004F537-8FAD-452C-9F5D-27E2F3EF77F2}" type="slidenum">
              <a:rPr lang="it-IT" smtClean="0"/>
              <a:t>‹N›</a:t>
            </a:fld>
            <a:endParaRPr lang="it-IT"/>
          </a:p>
        </p:txBody>
      </p:sp>
    </p:spTree>
    <p:extLst>
      <p:ext uri="{BB962C8B-B14F-4D97-AF65-F5344CB8AC3E}">
        <p14:creationId xmlns:p14="http://schemas.microsoft.com/office/powerpoint/2010/main" val="4058125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t="-6000" b="-6000"/>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0F18936-AC3E-4400-9D71-E57DD045CB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CD287A2-25F0-456C-9C82-BE7984DBC6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B4C6625-C184-4501-A4FD-8894611A5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AA1F6F-F66A-4F98-A663-CF2607EBCEF6}" type="datetimeFigureOut">
              <a:rPr lang="it-IT" smtClean="0"/>
              <a:t>25/01/2022</a:t>
            </a:fld>
            <a:endParaRPr lang="it-IT"/>
          </a:p>
        </p:txBody>
      </p:sp>
      <p:sp>
        <p:nvSpPr>
          <p:cNvPr id="5" name="Segnaposto piè di pagina 4">
            <a:extLst>
              <a:ext uri="{FF2B5EF4-FFF2-40B4-BE49-F238E27FC236}">
                <a16:creationId xmlns:a16="http://schemas.microsoft.com/office/drawing/2014/main" id="{8CBC721D-CCF8-45E0-A3D2-365AECF92E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89A2218-39D3-4D98-B2EA-E7E8CF145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4F537-8FAD-452C-9F5D-27E2F3EF77F2}" type="slidenum">
              <a:rPr lang="it-IT" smtClean="0"/>
              <a:t>‹N›</a:t>
            </a:fld>
            <a:endParaRPr lang="it-IT"/>
          </a:p>
        </p:txBody>
      </p:sp>
    </p:spTree>
    <p:extLst>
      <p:ext uri="{BB962C8B-B14F-4D97-AF65-F5344CB8AC3E}">
        <p14:creationId xmlns:p14="http://schemas.microsoft.com/office/powerpoint/2010/main" val="3896158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mt="8000"/>
          </a:blip>
          <a:stretch>
            <a:fillRect/>
          </a:stretch>
        </a:blip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306616602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gif"/><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8.png"/><Relationship Id="rId18" Type="http://schemas.openxmlformats.org/officeDocument/2006/relationships/customXml" Target="../ink/ink8.xml"/><Relationship Id="rId3" Type="http://schemas.openxmlformats.org/officeDocument/2006/relationships/image" Target="../media/image15.png"/><Relationship Id="rId21" Type="http://schemas.openxmlformats.org/officeDocument/2006/relationships/image" Target="../media/image21.png"/><Relationship Id="rId7" Type="http://schemas.openxmlformats.org/officeDocument/2006/relationships/image" Target="../media/image150.png"/><Relationship Id="rId12" Type="http://schemas.openxmlformats.org/officeDocument/2006/relationships/customXml" Target="../ink/ink5.xml"/><Relationship Id="rId17" Type="http://schemas.openxmlformats.org/officeDocument/2006/relationships/image" Target="../media/image20.png"/><Relationship Id="rId2" Type="http://schemas.openxmlformats.org/officeDocument/2006/relationships/notesSlide" Target="../notesSlides/notesSlide8.xml"/><Relationship Id="rId16" Type="http://schemas.openxmlformats.org/officeDocument/2006/relationships/customXml" Target="../ink/ink7.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7.png"/><Relationship Id="rId5" Type="http://schemas.openxmlformats.org/officeDocument/2006/relationships/image" Target="../media/image140.png"/><Relationship Id="rId15" Type="http://schemas.openxmlformats.org/officeDocument/2006/relationships/image" Target="../media/image19.png"/><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customXml" Target="../ink/ink1.xml"/><Relationship Id="rId9" Type="http://schemas.openxmlformats.org/officeDocument/2006/relationships/image" Target="../media/image16.png"/><Relationship Id="rId14" Type="http://schemas.openxmlformats.org/officeDocument/2006/relationships/customXml" Target="../ink/ink6.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customXml" Target="../ink/ink1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ustomXml" Target="../ink/ink11.xml"/><Relationship Id="rId4" Type="http://schemas.openxmlformats.org/officeDocument/2006/relationships/image" Target="../media/image23.png"/><Relationship Id="rId9" Type="http://schemas.openxmlformats.org/officeDocument/2006/relationships/customXml" Target="../ink/ink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6CD5E2A-10AC-4F54-9A44-7DB4A62A0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081" y="-125080"/>
            <a:ext cx="4454451" cy="1865426"/>
          </a:xfrm>
          <a:prstGeom prst="rect">
            <a:avLst/>
          </a:prstGeom>
          <a:noFill/>
          <a:effectLst>
            <a:softEdge rad="279400"/>
          </a:effectLst>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518C0A16-4B9B-46FF-BACA-B3A069BA853E}"/>
              </a:ext>
            </a:extLst>
          </p:cNvPr>
          <p:cNvSpPr>
            <a:spLocks noGrp="1"/>
          </p:cNvSpPr>
          <p:nvPr>
            <p:ph type="ctrTitle"/>
          </p:nvPr>
        </p:nvSpPr>
        <p:spPr/>
        <p:txBody>
          <a:bodyPr>
            <a:normAutofit/>
          </a:bodyPr>
          <a:lstStyle/>
          <a:p>
            <a:r>
              <a:rPr lang="it-IT" sz="3600" b="1" dirty="0" err="1">
                <a:effectLst/>
                <a:latin typeface="Calibri" panose="020F0502020204030204" pitchFamily="34" charset="0"/>
                <a:ea typeface="Calibri" panose="020F0502020204030204" pitchFamily="34" charset="0"/>
                <a:cs typeface="Times New Roman" panose="02020603050405020304" pitchFamily="18" charset="0"/>
              </a:rPr>
              <a:t>Encryption</a:t>
            </a:r>
            <a:r>
              <a:rPr lang="it-IT" sz="3600" b="1" dirty="0">
                <a:effectLst/>
                <a:latin typeface="Calibri" panose="020F0502020204030204" pitchFamily="34" charset="0"/>
                <a:ea typeface="Calibri" panose="020F0502020204030204" pitchFamily="34" charset="0"/>
                <a:cs typeface="Times New Roman" panose="02020603050405020304" pitchFamily="18" charset="0"/>
              </a:rPr>
              <a:t> </a:t>
            </a:r>
            <a:r>
              <a:rPr lang="it-IT" sz="3600" b="1" dirty="0" err="1">
                <a:effectLst/>
                <a:latin typeface="Calibri" panose="020F0502020204030204" pitchFamily="34" charset="0"/>
                <a:ea typeface="Calibri" panose="020F0502020204030204" pitchFamily="34" charset="0"/>
                <a:cs typeface="Times New Roman" panose="02020603050405020304" pitchFamily="18" charset="0"/>
              </a:rPr>
              <a:t>Before</a:t>
            </a:r>
            <a:r>
              <a:rPr lang="it-IT" sz="3600" b="1" dirty="0">
                <a:effectLst/>
                <a:latin typeface="Calibri" panose="020F0502020204030204" pitchFamily="34" charset="0"/>
                <a:ea typeface="Calibri" panose="020F0502020204030204" pitchFamily="34" charset="0"/>
                <a:cs typeface="Times New Roman" panose="02020603050405020304" pitchFamily="18" charset="0"/>
              </a:rPr>
              <a:t> </a:t>
            </a:r>
            <a:r>
              <a:rPr lang="it-IT" sz="3600" b="1" dirty="0" err="1">
                <a:effectLst/>
                <a:latin typeface="Calibri" panose="020F0502020204030204" pitchFamily="34" charset="0"/>
                <a:ea typeface="Calibri" panose="020F0502020204030204" pitchFamily="34" charset="0"/>
                <a:cs typeface="Times New Roman" panose="02020603050405020304" pitchFamily="18" charset="0"/>
              </a:rPr>
              <a:t>Compression</a:t>
            </a:r>
            <a:r>
              <a:rPr lang="it-IT" sz="3600" b="1" dirty="0">
                <a:effectLst/>
                <a:latin typeface="Calibri" panose="020F0502020204030204" pitchFamily="34" charset="0"/>
                <a:ea typeface="Calibri" panose="020F0502020204030204" pitchFamily="34" charset="0"/>
                <a:cs typeface="Times New Roman" panose="02020603050405020304" pitchFamily="18" charset="0"/>
              </a:rPr>
              <a:t> Coding </a:t>
            </a:r>
            <a:r>
              <a:rPr lang="it-IT" sz="3600" b="1" dirty="0" err="1">
                <a:effectLst/>
                <a:latin typeface="Calibri" panose="020F0502020204030204" pitchFamily="34" charset="0"/>
                <a:ea typeface="Calibri" panose="020F0502020204030204" pitchFamily="34" charset="0"/>
                <a:cs typeface="Times New Roman" panose="02020603050405020304" pitchFamily="18" charset="0"/>
              </a:rPr>
              <a:t>Scheme</a:t>
            </a:r>
            <a:r>
              <a:rPr lang="it-IT" sz="3600" b="1" dirty="0">
                <a:effectLst/>
                <a:latin typeface="Calibri" panose="020F0502020204030204" pitchFamily="34" charset="0"/>
                <a:ea typeface="Calibri" panose="020F0502020204030204" pitchFamily="34" charset="0"/>
                <a:cs typeface="Times New Roman" panose="02020603050405020304" pitchFamily="18" charset="0"/>
              </a:rPr>
              <a:t> for JPEG Image </a:t>
            </a:r>
            <a:r>
              <a:rPr lang="it-IT" sz="3600" b="1" dirty="0" err="1">
                <a:effectLst/>
                <a:latin typeface="Calibri" panose="020F0502020204030204" pitchFamily="34" charset="0"/>
                <a:ea typeface="Calibri" panose="020F0502020204030204" pitchFamily="34" charset="0"/>
                <a:cs typeface="Times New Roman" panose="02020603050405020304" pitchFamily="18" charset="0"/>
              </a:rPr>
              <a:t>Compression</a:t>
            </a:r>
            <a:r>
              <a:rPr lang="it-IT" sz="3600" b="1" dirty="0">
                <a:effectLst/>
                <a:latin typeface="Calibri" panose="020F0502020204030204" pitchFamily="34" charset="0"/>
                <a:ea typeface="Calibri" panose="020F0502020204030204" pitchFamily="34" charset="0"/>
                <a:cs typeface="Times New Roman" panose="02020603050405020304" pitchFamily="18" charset="0"/>
              </a:rPr>
              <a:t> Standard</a:t>
            </a:r>
            <a:br>
              <a:rPr lang="it-IT" sz="3600" dirty="0">
                <a:effectLst/>
                <a:latin typeface="Calibri" panose="020F0502020204030204" pitchFamily="34" charset="0"/>
                <a:ea typeface="Calibri" panose="020F0502020204030204" pitchFamily="34" charset="0"/>
                <a:cs typeface="Times New Roman" panose="02020603050405020304" pitchFamily="18" charset="0"/>
              </a:rPr>
            </a:br>
            <a:endParaRPr lang="it-IT" sz="3600" dirty="0"/>
          </a:p>
        </p:txBody>
      </p:sp>
      <p:sp>
        <p:nvSpPr>
          <p:cNvPr id="3" name="Sottotitolo 2">
            <a:extLst>
              <a:ext uri="{FF2B5EF4-FFF2-40B4-BE49-F238E27FC236}">
                <a16:creationId xmlns:a16="http://schemas.microsoft.com/office/drawing/2014/main" id="{B364CBC7-BB26-434F-B11C-90C60FC0870F}"/>
              </a:ext>
            </a:extLst>
          </p:cNvPr>
          <p:cNvSpPr>
            <a:spLocks noGrp="1"/>
          </p:cNvSpPr>
          <p:nvPr>
            <p:ph type="subTitle" idx="1"/>
          </p:nvPr>
        </p:nvSpPr>
        <p:spPr>
          <a:xfrm>
            <a:off x="1912776" y="3657600"/>
            <a:ext cx="8083420" cy="1320282"/>
          </a:xfrm>
        </p:spPr>
        <p:txBody>
          <a:bodyPr>
            <a:normAutofit fontScale="85000" lnSpcReduction="20000"/>
          </a:bodyPr>
          <a:lstStyle/>
          <a:p>
            <a:pPr>
              <a:lnSpc>
                <a:spcPct val="107000"/>
              </a:lnSpc>
              <a:spcAft>
                <a:spcPts val="800"/>
              </a:spcAft>
            </a:pPr>
            <a:r>
              <a:rPr lang="it-IT" sz="2000" dirty="0"/>
              <a:t>Dariusz </a:t>
            </a:r>
            <a:r>
              <a:rPr lang="it-IT" sz="2000" dirty="0" err="1"/>
              <a:t>Puchala</a:t>
            </a:r>
            <a:r>
              <a:rPr lang="it-IT" sz="2000" dirty="0"/>
              <a:t>, Kamil </a:t>
            </a:r>
            <a:r>
              <a:rPr lang="it-IT" sz="2000" dirty="0" err="1"/>
              <a:t>Stokfiszewski</a:t>
            </a:r>
            <a:r>
              <a:rPr lang="it-IT" sz="2000" dirty="0"/>
              <a:t>, </a:t>
            </a:r>
            <a:r>
              <a:rPr lang="it-IT" sz="2000" dirty="0" err="1"/>
              <a:t>Mykhaylo</a:t>
            </a:r>
            <a:r>
              <a:rPr lang="it-IT" sz="2000" dirty="0"/>
              <a:t> </a:t>
            </a:r>
            <a:r>
              <a:rPr lang="it-IT" sz="2000" dirty="0" err="1"/>
              <a:t>Yatsymirskyy</a:t>
            </a:r>
            <a:endParaRPr lang="it-IT" sz="2000" dirty="0"/>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Institute of Information Technology Lodz, Poland </a:t>
            </a:r>
          </a:p>
          <a:p>
            <a:pPr>
              <a:lnSpc>
                <a:spcPct val="107000"/>
              </a:lnSpc>
              <a:spcAft>
                <a:spcPts val="800"/>
              </a:spcAft>
            </a:pPr>
            <a:r>
              <a:rPr lang="it-IT" sz="1800" dirty="0">
                <a:effectLst/>
                <a:latin typeface="Calibri" panose="020F0502020204030204" pitchFamily="34" charset="0"/>
                <a:ea typeface="Calibri" panose="020F0502020204030204" pitchFamily="34" charset="0"/>
                <a:cs typeface="Times New Roman" panose="02020603050405020304" pitchFamily="18" charset="0"/>
              </a:rPr>
              <a:t>2020 Data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Compression</a:t>
            </a:r>
            <a:r>
              <a:rPr lang="it-IT" sz="1800" dirty="0">
                <a:effectLst/>
                <a:latin typeface="Calibri" panose="020F0502020204030204" pitchFamily="34" charset="0"/>
                <a:ea typeface="Calibri" panose="020F0502020204030204" pitchFamily="34" charset="0"/>
                <a:cs typeface="Times New Roman" panose="02020603050405020304" pitchFamily="18" charset="0"/>
              </a:rPr>
              <a:t> Conference (DCC)</a:t>
            </a:r>
          </a:p>
          <a:p>
            <a:endParaRPr lang="it-IT" dirty="0"/>
          </a:p>
        </p:txBody>
      </p:sp>
      <p:sp>
        <p:nvSpPr>
          <p:cNvPr id="6" name="Google Shape;166;p1">
            <a:extLst>
              <a:ext uri="{FF2B5EF4-FFF2-40B4-BE49-F238E27FC236}">
                <a16:creationId xmlns:a16="http://schemas.microsoft.com/office/drawing/2014/main" id="{63F4FA3D-6D1E-42E1-A397-3D81DEBB505A}"/>
              </a:ext>
            </a:extLst>
          </p:cNvPr>
          <p:cNvSpPr txBox="1"/>
          <p:nvPr/>
        </p:nvSpPr>
        <p:spPr>
          <a:xfrm>
            <a:off x="8102081" y="4600136"/>
            <a:ext cx="3788229" cy="20312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rtl="0">
              <a:spcBef>
                <a:spcPts val="0"/>
              </a:spcBef>
              <a:spcAft>
                <a:spcPts val="0"/>
              </a:spcAft>
              <a:buNone/>
            </a:pPr>
            <a:r>
              <a:rPr lang="it-IT" sz="1800" b="1" dirty="0">
                <a:solidFill>
                  <a:schemeClr val="dk1"/>
                </a:solidFill>
                <a:latin typeface="Calibri"/>
                <a:ea typeface="Calibri"/>
                <a:cs typeface="Calibri"/>
                <a:sym typeface="Calibri"/>
              </a:rPr>
              <a:t>	     Studenti:</a:t>
            </a:r>
            <a:endParaRPr dirty="0"/>
          </a:p>
          <a:p>
            <a:pPr marL="0" marR="0" lvl="0" indent="0" algn="ctr" rtl="0">
              <a:spcBef>
                <a:spcPts val="0"/>
              </a:spcBef>
              <a:spcAft>
                <a:spcPts val="0"/>
              </a:spcAft>
              <a:buNone/>
            </a:pPr>
            <a:r>
              <a:rPr lang="it-IT" sz="1800" dirty="0">
                <a:solidFill>
                  <a:schemeClr val="dk1"/>
                </a:solidFill>
                <a:latin typeface="Calibri"/>
                <a:ea typeface="Calibri"/>
                <a:cs typeface="Calibri"/>
                <a:sym typeface="Calibri"/>
              </a:rPr>
              <a:t>Di Palma Luigi </a:t>
            </a:r>
            <a:r>
              <a:rPr lang="it-IT" sz="1800" i="0" dirty="0">
                <a:solidFill>
                  <a:srgbClr val="222222"/>
                </a:solidFill>
                <a:latin typeface="Arial"/>
                <a:ea typeface="Arial"/>
                <a:cs typeface="Arial"/>
                <a:sym typeface="Arial"/>
              </a:rPr>
              <a:t>0522501091</a:t>
            </a:r>
          </a:p>
          <a:p>
            <a:pPr marL="0" marR="0" lvl="0" indent="0" algn="ctr" rtl="0">
              <a:spcBef>
                <a:spcPts val="0"/>
              </a:spcBef>
              <a:spcAft>
                <a:spcPts val="0"/>
              </a:spcAft>
              <a:buNone/>
            </a:pPr>
            <a:r>
              <a:rPr lang="it-IT" sz="1800" dirty="0">
                <a:solidFill>
                  <a:schemeClr val="dk1"/>
                </a:solidFill>
                <a:latin typeface="Calibri"/>
                <a:ea typeface="Calibri"/>
                <a:cs typeface="Calibri"/>
                <a:sym typeface="Calibri"/>
              </a:rPr>
              <a:t>Nappi Domenico </a:t>
            </a:r>
            <a:r>
              <a:rPr lang="it-IT" sz="1800" i="0" dirty="0">
                <a:solidFill>
                  <a:srgbClr val="222222"/>
                </a:solidFill>
                <a:latin typeface="Arial"/>
                <a:ea typeface="Arial"/>
                <a:cs typeface="Arial"/>
                <a:sym typeface="Arial"/>
              </a:rPr>
              <a:t>0522500924</a:t>
            </a:r>
          </a:p>
          <a:p>
            <a:pPr marL="0" marR="0" lvl="0" indent="0" algn="ctr" rtl="0">
              <a:spcBef>
                <a:spcPts val="0"/>
              </a:spcBef>
              <a:spcAft>
                <a:spcPts val="0"/>
              </a:spcAft>
              <a:buNone/>
            </a:pPr>
            <a:r>
              <a:rPr lang="it-IT" sz="1800" dirty="0" err="1">
                <a:solidFill>
                  <a:schemeClr val="dk1"/>
                </a:solidFill>
                <a:latin typeface="Calibri"/>
                <a:ea typeface="Calibri"/>
                <a:cs typeface="Calibri"/>
                <a:sym typeface="Calibri"/>
              </a:rPr>
              <a:t>Pannese</a:t>
            </a:r>
            <a:r>
              <a:rPr lang="it-IT" sz="1800" dirty="0">
                <a:solidFill>
                  <a:schemeClr val="dk1"/>
                </a:solidFill>
                <a:latin typeface="Calibri"/>
                <a:ea typeface="Calibri"/>
                <a:cs typeface="Calibri"/>
                <a:sym typeface="Calibri"/>
              </a:rPr>
              <a:t> Toni </a:t>
            </a:r>
            <a:r>
              <a:rPr lang="it-IT" sz="1800" i="0" dirty="0">
                <a:solidFill>
                  <a:srgbClr val="222222"/>
                </a:solidFill>
                <a:latin typeface="Arial"/>
                <a:ea typeface="Arial"/>
                <a:cs typeface="Arial"/>
                <a:sym typeface="Arial"/>
              </a:rPr>
              <a:t>0522501047</a:t>
            </a:r>
          </a:p>
          <a:p>
            <a:pPr marL="0" marR="0" lvl="0" indent="0" algn="ctr" rtl="0">
              <a:spcBef>
                <a:spcPts val="0"/>
              </a:spcBef>
              <a:spcAft>
                <a:spcPts val="0"/>
              </a:spcAft>
              <a:buNone/>
            </a:pPr>
            <a:r>
              <a:rPr lang="it-IT" sz="1800" dirty="0">
                <a:solidFill>
                  <a:schemeClr val="dk1"/>
                </a:solidFill>
                <a:latin typeface="Calibri"/>
                <a:ea typeface="Calibri"/>
                <a:cs typeface="Calibri"/>
                <a:sym typeface="Calibri"/>
              </a:rPr>
              <a:t>Passariello Vincenzo </a:t>
            </a:r>
            <a:r>
              <a:rPr lang="it-IT" sz="1800" i="0" dirty="0">
                <a:solidFill>
                  <a:srgbClr val="222222"/>
                </a:solidFill>
                <a:latin typeface="Arial"/>
                <a:ea typeface="Arial"/>
                <a:cs typeface="Arial"/>
                <a:sym typeface="Arial"/>
              </a:rPr>
              <a:t>0522500973</a:t>
            </a:r>
          </a:p>
          <a:p>
            <a:pPr marL="0" marR="0" lvl="0" indent="0" algn="ctr" rtl="0">
              <a:spcBef>
                <a:spcPts val="0"/>
              </a:spcBef>
              <a:spcAft>
                <a:spcPts val="0"/>
              </a:spcAft>
              <a:buNone/>
            </a:pPr>
            <a:r>
              <a:rPr lang="it-IT" sz="1800" dirty="0">
                <a:solidFill>
                  <a:srgbClr val="222222"/>
                </a:solidFill>
                <a:latin typeface="Calibri"/>
                <a:ea typeface="Calibri"/>
                <a:cs typeface="Calibri"/>
                <a:sym typeface="Calibri"/>
              </a:rPr>
              <a:t>Ungherese Federica</a:t>
            </a:r>
            <a:r>
              <a:rPr lang="it-IT" sz="1800" i="0" dirty="0">
                <a:solidFill>
                  <a:srgbClr val="222222"/>
                </a:solidFill>
                <a:latin typeface="Arial"/>
                <a:ea typeface="Arial"/>
                <a:cs typeface="Arial"/>
                <a:sym typeface="Arial"/>
              </a:rPr>
              <a:t> </a:t>
            </a:r>
            <a:r>
              <a:rPr lang="it-IT" sz="1800" b="0" i="0" dirty="0">
                <a:solidFill>
                  <a:srgbClr val="222222"/>
                </a:solidFill>
                <a:latin typeface="Arial"/>
                <a:ea typeface="Arial"/>
                <a:cs typeface="Arial"/>
                <a:sym typeface="Arial"/>
              </a:rPr>
              <a:t>0522500942</a:t>
            </a:r>
            <a:endParaRPr sz="1800" b="1" dirty="0">
              <a:solidFill>
                <a:schemeClr val="dk1"/>
              </a:solidFill>
              <a:latin typeface="Calibri"/>
              <a:ea typeface="Calibri"/>
              <a:cs typeface="Calibri"/>
              <a:sym typeface="Calibri"/>
            </a:endParaRPr>
          </a:p>
        </p:txBody>
      </p:sp>
      <p:sp>
        <p:nvSpPr>
          <p:cNvPr id="7" name="CasellaDiTesto 6">
            <a:extLst>
              <a:ext uri="{FF2B5EF4-FFF2-40B4-BE49-F238E27FC236}">
                <a16:creationId xmlns:a16="http://schemas.microsoft.com/office/drawing/2014/main" id="{4899CE3A-1689-4011-BA40-F131E862013D}"/>
              </a:ext>
            </a:extLst>
          </p:cNvPr>
          <p:cNvSpPr txBox="1"/>
          <p:nvPr/>
        </p:nvSpPr>
        <p:spPr>
          <a:xfrm>
            <a:off x="121298" y="5292612"/>
            <a:ext cx="2080727" cy="646331"/>
          </a:xfrm>
          <a:prstGeom prst="rect">
            <a:avLst/>
          </a:prstGeom>
          <a:noFill/>
        </p:spPr>
        <p:txBody>
          <a:bodyPr wrap="square" rtlCol="0">
            <a:spAutoFit/>
          </a:bodyPr>
          <a:lstStyle/>
          <a:p>
            <a:pPr marL="0" marR="0" lvl="0" indent="0" algn="ctr" rtl="0">
              <a:spcBef>
                <a:spcPts val="0"/>
              </a:spcBef>
              <a:spcAft>
                <a:spcPts val="0"/>
              </a:spcAft>
              <a:buNone/>
            </a:pPr>
            <a:r>
              <a:rPr lang="it-IT" sz="1800" b="1" dirty="0">
                <a:solidFill>
                  <a:schemeClr val="dk1"/>
                </a:solidFill>
                <a:latin typeface="Calibri"/>
                <a:ea typeface="Calibri"/>
                <a:cs typeface="Calibri"/>
                <a:sym typeface="Calibri"/>
              </a:rPr>
              <a:t>Docente:                                                                                                                                     </a:t>
            </a:r>
            <a:r>
              <a:rPr lang="it-IT" sz="1800" dirty="0">
                <a:solidFill>
                  <a:schemeClr val="dk1"/>
                </a:solidFill>
                <a:latin typeface="Calibri"/>
                <a:ea typeface="Calibri"/>
                <a:cs typeface="Calibri"/>
                <a:sym typeface="Calibri"/>
              </a:rPr>
              <a:t>Carpentieri Bruno </a:t>
            </a:r>
            <a:endParaRPr lang="it-IT" dirty="0"/>
          </a:p>
        </p:txBody>
      </p:sp>
      <p:sp>
        <p:nvSpPr>
          <p:cNvPr id="8" name="CasellaDiTesto 7">
            <a:extLst>
              <a:ext uri="{FF2B5EF4-FFF2-40B4-BE49-F238E27FC236}">
                <a16:creationId xmlns:a16="http://schemas.microsoft.com/office/drawing/2014/main" id="{E43D77A9-853D-498F-9AA9-4716B57391F9}"/>
              </a:ext>
            </a:extLst>
          </p:cNvPr>
          <p:cNvSpPr txBox="1"/>
          <p:nvPr/>
        </p:nvSpPr>
        <p:spPr>
          <a:xfrm>
            <a:off x="2202026" y="397933"/>
            <a:ext cx="72778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dirty="0"/>
              <a:t>Progetto Compressione Dati</a:t>
            </a:r>
          </a:p>
          <a:p>
            <a:pPr algn="ctr"/>
            <a:r>
              <a:rPr lang="it-IT" sz="2400" b="1" dirty="0">
                <a:cs typeface="Calibri"/>
              </a:rPr>
              <a:t>A.A. 2021/2022</a:t>
            </a:r>
          </a:p>
        </p:txBody>
      </p:sp>
      <p:pic>
        <p:nvPicPr>
          <p:cNvPr id="1026" name="Picture 2">
            <a:extLst>
              <a:ext uri="{FF2B5EF4-FFF2-40B4-BE49-F238E27FC236}">
                <a16:creationId xmlns:a16="http://schemas.microsoft.com/office/drawing/2014/main" id="{5C064160-3162-4C3F-AE3E-7BA5DB8EA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475" y="150813"/>
            <a:ext cx="971550" cy="971550"/>
          </a:xfrm>
          <a:prstGeom prst="rect">
            <a:avLst/>
          </a:prstGeom>
          <a:noFill/>
          <a:effectLst>
            <a:softEdge rad="254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786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964B649-382D-4D6E-A0B0-DB19FD537838}"/>
              </a:ext>
            </a:extLst>
          </p:cNvPr>
          <p:cNvSpPr txBox="1"/>
          <p:nvPr/>
        </p:nvSpPr>
        <p:spPr>
          <a:xfrm>
            <a:off x="1750109" y="1822327"/>
            <a:ext cx="27178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ea typeface="+mn-lt"/>
                <a:cs typeface="+mn-lt"/>
              </a:rPr>
              <a:t>Si mettono in successione gli </a:t>
            </a:r>
            <a:r>
              <a:rPr lang="it-IT" sz="2400" dirty="0" err="1">
                <a:ea typeface="+mn-lt"/>
                <a:cs typeface="+mn-lt"/>
              </a:rPr>
              <a:t>x</a:t>
            </a:r>
            <a:r>
              <a:rPr lang="it-IT" sz="2400" baseline="-25000" dirty="0" err="1">
                <a:ea typeface="+mn-lt"/>
                <a:cs typeface="+mn-lt"/>
              </a:rPr>
              <a:t>k</a:t>
            </a:r>
            <a:r>
              <a:rPr lang="it-IT" sz="2400" dirty="0">
                <a:ea typeface="+mn-lt"/>
                <a:cs typeface="+mn-lt"/>
              </a:rPr>
              <a:t> vettori di modo che vadano a formare le colonne della matrice </a:t>
            </a:r>
            <a:r>
              <a:rPr lang="it-IT" sz="2400" b="1" dirty="0">
                <a:ea typeface="+mn-lt"/>
                <a:cs typeface="+mn-lt"/>
              </a:rPr>
              <a:t>X</a:t>
            </a:r>
            <a:r>
              <a:rPr lang="it-IT" sz="2400" dirty="0">
                <a:ea typeface="+mn-lt"/>
                <a:cs typeface="+mn-lt"/>
              </a:rPr>
              <a:t> di </a:t>
            </a:r>
            <a:r>
              <a:rPr lang="it-IT" sz="2400" dirty="0" err="1">
                <a:ea typeface="+mn-lt"/>
                <a:cs typeface="+mn-lt"/>
              </a:rPr>
              <a:t>NxM</a:t>
            </a:r>
            <a:r>
              <a:rPr lang="it-IT" sz="2400" dirty="0">
                <a:ea typeface="+mn-lt"/>
                <a:cs typeface="+mn-lt"/>
              </a:rPr>
              <a:t> elementi,</a:t>
            </a:r>
            <a:endParaRPr lang="it-IT" dirty="0">
              <a:ea typeface="+mn-lt"/>
              <a:cs typeface="+mn-lt"/>
            </a:endParaRPr>
          </a:p>
          <a:p>
            <a:r>
              <a:rPr lang="it-IT" sz="2400" b="1" dirty="0">
                <a:ea typeface="+mn-lt"/>
                <a:cs typeface="+mn-lt"/>
              </a:rPr>
              <a:t>M</a:t>
            </a:r>
            <a:r>
              <a:rPr lang="it-IT" sz="2400" dirty="0">
                <a:ea typeface="+mn-lt"/>
                <a:cs typeface="+mn-lt"/>
              </a:rPr>
              <a:t> = w ∙ h , </a:t>
            </a:r>
            <a:r>
              <a:rPr lang="it-IT" sz="2400" b="1" dirty="0">
                <a:ea typeface="+mn-lt"/>
                <a:cs typeface="+mn-lt"/>
              </a:rPr>
              <a:t>N</a:t>
            </a:r>
            <a:r>
              <a:rPr lang="it-IT" sz="2400" dirty="0">
                <a:ea typeface="+mn-lt"/>
                <a:cs typeface="+mn-lt"/>
              </a:rPr>
              <a:t> = n ∙ n</a:t>
            </a:r>
            <a:endParaRPr lang="it-IT" dirty="0">
              <a:cs typeface="Calibri"/>
            </a:endParaRPr>
          </a:p>
          <a:p>
            <a:endParaRPr lang="it-IT" sz="2400">
              <a:ea typeface="+mn-lt"/>
              <a:cs typeface="+mn-lt"/>
            </a:endParaRPr>
          </a:p>
          <a:p>
            <a:r>
              <a:rPr lang="it-IT" sz="2400" dirty="0">
                <a:cs typeface="Calibri"/>
              </a:rPr>
              <a:t>X sarà l'input finale</a:t>
            </a:r>
          </a:p>
        </p:txBody>
      </p:sp>
      <p:sp>
        <p:nvSpPr>
          <p:cNvPr id="4" name="Titolo 1">
            <a:extLst>
              <a:ext uri="{FF2B5EF4-FFF2-40B4-BE49-F238E27FC236}">
                <a16:creationId xmlns:a16="http://schemas.microsoft.com/office/drawing/2014/main" id="{C57D1F1C-BD7A-4D45-8D56-DB0858867F70}"/>
              </a:ext>
            </a:extLst>
          </p:cNvPr>
          <p:cNvSpPr txBox="1">
            <a:spLocks/>
          </p:cNvSpPr>
          <p:nvPr/>
        </p:nvSpPr>
        <p:spPr>
          <a:xfrm>
            <a:off x="4605867" y="732896"/>
            <a:ext cx="2311400" cy="1295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b="1" dirty="0">
                <a:latin typeface="Calibri"/>
                <a:ea typeface="Calibri" panose="020F0502020204030204" pitchFamily="34" charset="0"/>
                <a:cs typeface="Times New Roman"/>
              </a:rPr>
              <a:t>Step 3</a:t>
            </a:r>
            <a:br>
              <a:rPr lang="it-IT" sz="3600" dirty="0">
                <a:latin typeface="Calibri" panose="020F0502020204030204" pitchFamily="34" charset="0"/>
                <a:ea typeface="Calibri" panose="020F0502020204030204" pitchFamily="34" charset="0"/>
                <a:cs typeface="Times New Roman" panose="02020603050405020304" pitchFamily="18" charset="0"/>
              </a:rPr>
            </a:br>
            <a:endParaRPr lang="it-IT" sz="3600">
              <a:cs typeface="Calibri Light"/>
            </a:endParaRPr>
          </a:p>
        </p:txBody>
      </p:sp>
      <mc:AlternateContent xmlns:mc="http://schemas.openxmlformats.org/markup-compatibility/2006" xmlns:p14="http://schemas.microsoft.com/office/powerpoint/2010/main">
        <mc:Choice Requires="p14">
          <p:contentPart p14:bwMode="auto" r:id="rId3">
            <p14:nvContentPartPr>
              <p14:cNvPr id="7" name="Input penna 6">
                <a:extLst>
                  <a:ext uri="{FF2B5EF4-FFF2-40B4-BE49-F238E27FC236}">
                    <a16:creationId xmlns:a16="http://schemas.microsoft.com/office/drawing/2014/main" id="{B9F9970F-2D2E-4CDB-89A0-1139096EF10A}"/>
                  </a:ext>
                </a:extLst>
              </p14:cNvPr>
              <p14:cNvContentPartPr/>
              <p14:nvPr/>
            </p14:nvContentPartPr>
            <p14:xfrm>
              <a:off x="11288183" y="3853036"/>
              <a:ext cx="323850" cy="171450"/>
            </p14:xfrm>
          </p:contentPart>
        </mc:Choice>
        <mc:Fallback xmlns="">
          <p:pic>
            <p:nvPicPr>
              <p:cNvPr id="7" name="Input penna 6">
                <a:extLst>
                  <a:ext uri="{FF2B5EF4-FFF2-40B4-BE49-F238E27FC236}">
                    <a16:creationId xmlns:a16="http://schemas.microsoft.com/office/drawing/2014/main" id="{B9F9970F-2D2E-4CDB-89A0-1139096EF10A}"/>
                  </a:ext>
                </a:extLst>
              </p:cNvPr>
              <p:cNvPicPr/>
              <p:nvPr/>
            </p:nvPicPr>
            <p:blipFill>
              <a:blip r:embed="rId4"/>
              <a:stretch>
                <a:fillRect/>
              </a:stretch>
            </p:blipFill>
            <p:spPr>
              <a:xfrm>
                <a:off x="11224790" y="3790135"/>
                <a:ext cx="450275" cy="2968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put penna 7">
                <a:extLst>
                  <a:ext uri="{FF2B5EF4-FFF2-40B4-BE49-F238E27FC236}">
                    <a16:creationId xmlns:a16="http://schemas.microsoft.com/office/drawing/2014/main" id="{E13E636F-DDF7-450E-BE61-5A4D09D688EA}"/>
                  </a:ext>
                </a:extLst>
              </p14:cNvPr>
              <p14:cNvContentPartPr/>
              <p14:nvPr/>
            </p14:nvContentPartPr>
            <p14:xfrm>
              <a:off x="11652249" y="3879849"/>
              <a:ext cx="9525" cy="9525"/>
            </p14:xfrm>
          </p:contentPart>
        </mc:Choice>
        <mc:Fallback xmlns="">
          <p:pic>
            <p:nvPicPr>
              <p:cNvPr id="8" name="Input penna 7">
                <a:extLst>
                  <a:ext uri="{FF2B5EF4-FFF2-40B4-BE49-F238E27FC236}">
                    <a16:creationId xmlns:a16="http://schemas.microsoft.com/office/drawing/2014/main" id="{E13E636F-DDF7-450E-BE61-5A4D09D688EA}"/>
                  </a:ext>
                </a:extLst>
              </p:cNvPr>
              <p:cNvPicPr/>
              <p:nvPr/>
            </p:nvPicPr>
            <p:blipFill>
              <a:blip r:embed="rId6"/>
              <a:stretch>
                <a:fillRect/>
              </a:stretch>
            </p:blipFill>
            <p:spPr>
              <a:xfrm>
                <a:off x="9985374" y="2212974"/>
                <a:ext cx="3333750" cy="33337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put penna 8">
                <a:extLst>
                  <a:ext uri="{FF2B5EF4-FFF2-40B4-BE49-F238E27FC236}">
                    <a16:creationId xmlns:a16="http://schemas.microsoft.com/office/drawing/2014/main" id="{8D5C2E8A-7FA8-45F8-B063-533C7658F80B}"/>
                  </a:ext>
                </a:extLst>
              </p14:cNvPr>
              <p14:cNvContentPartPr/>
              <p14:nvPr/>
            </p14:nvContentPartPr>
            <p14:xfrm>
              <a:off x="11677649" y="3888316"/>
              <a:ext cx="9525" cy="9525"/>
            </p14:xfrm>
          </p:contentPart>
        </mc:Choice>
        <mc:Fallback xmlns="">
          <p:pic>
            <p:nvPicPr>
              <p:cNvPr id="9" name="Input penna 8">
                <a:extLst>
                  <a:ext uri="{FF2B5EF4-FFF2-40B4-BE49-F238E27FC236}">
                    <a16:creationId xmlns:a16="http://schemas.microsoft.com/office/drawing/2014/main" id="{8D5C2E8A-7FA8-45F8-B063-533C7658F80B}"/>
                  </a:ext>
                </a:extLst>
              </p:cNvPr>
              <p:cNvPicPr/>
              <p:nvPr/>
            </p:nvPicPr>
            <p:blipFill>
              <a:blip r:embed="rId6"/>
              <a:stretch>
                <a:fillRect/>
              </a:stretch>
            </p:blipFill>
            <p:spPr>
              <a:xfrm>
                <a:off x="10010774" y="2221441"/>
                <a:ext cx="3333750" cy="3333750"/>
              </a:xfrm>
              <a:prstGeom prst="rect">
                <a:avLst/>
              </a:prstGeom>
            </p:spPr>
          </p:pic>
        </mc:Fallback>
      </mc:AlternateContent>
      <p:pic>
        <p:nvPicPr>
          <p:cNvPr id="10" name="Immagine 10">
            <a:extLst>
              <a:ext uri="{FF2B5EF4-FFF2-40B4-BE49-F238E27FC236}">
                <a16:creationId xmlns:a16="http://schemas.microsoft.com/office/drawing/2014/main" id="{07458155-4378-4C28-8F3F-CC16007BD7E6}"/>
              </a:ext>
            </a:extLst>
          </p:cNvPr>
          <p:cNvPicPr>
            <a:picLocks noChangeAspect="1"/>
          </p:cNvPicPr>
          <p:nvPr/>
        </p:nvPicPr>
        <p:blipFill>
          <a:blip r:embed="rId8"/>
          <a:stretch>
            <a:fillRect/>
          </a:stretch>
        </p:blipFill>
        <p:spPr>
          <a:xfrm>
            <a:off x="4800600" y="2130599"/>
            <a:ext cx="6934200" cy="2918534"/>
          </a:xfrm>
          <a:prstGeom prst="rect">
            <a:avLst/>
          </a:prstGeom>
        </p:spPr>
      </p:pic>
    </p:spTree>
    <p:extLst>
      <p:ext uri="{BB962C8B-B14F-4D97-AF65-F5344CB8AC3E}">
        <p14:creationId xmlns:p14="http://schemas.microsoft.com/office/powerpoint/2010/main" val="127758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1339B07C-D5E6-432C-9979-581F9D5F7BD4}"/>
              </a:ext>
            </a:extLst>
          </p:cNvPr>
          <p:cNvSpPr txBox="1"/>
          <p:nvPr/>
        </p:nvSpPr>
        <p:spPr>
          <a:xfrm>
            <a:off x="2440295" y="264160"/>
            <a:ext cx="7408281" cy="158536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it-IT" sz="3800" b="1">
                <a:ea typeface="+mj-ea"/>
                <a:cs typeface="+mj-cs"/>
              </a:rPr>
              <a:t>Entriamo all’interno della soluzione proposta attraverso il suo schema</a:t>
            </a:r>
          </a:p>
        </p:txBody>
      </p:sp>
      <p:pic>
        <p:nvPicPr>
          <p:cNvPr id="4" name="Immagine 3">
            <a:extLst>
              <a:ext uri="{FF2B5EF4-FFF2-40B4-BE49-F238E27FC236}">
                <a16:creationId xmlns:a16="http://schemas.microsoft.com/office/drawing/2014/main" id="{F7D08AED-4A6E-4F07-A41C-A854670EA0DA}"/>
              </a:ext>
            </a:extLst>
          </p:cNvPr>
          <p:cNvPicPr>
            <a:picLocks noChangeAspect="1"/>
          </p:cNvPicPr>
          <p:nvPr/>
        </p:nvPicPr>
        <p:blipFill>
          <a:blip r:embed="rId3"/>
          <a:stretch>
            <a:fillRect/>
          </a:stretch>
        </p:blipFill>
        <p:spPr>
          <a:xfrm>
            <a:off x="6832974" y="2210959"/>
            <a:ext cx="4149476" cy="3670729"/>
          </a:xfrm>
          <a:prstGeom prst="rect">
            <a:avLst/>
          </a:prstGeom>
        </p:spPr>
      </p:pic>
      <p:sp>
        <p:nvSpPr>
          <p:cNvPr id="6" name="Callout: freccia bidirezionale orizzontale 5">
            <a:extLst>
              <a:ext uri="{FF2B5EF4-FFF2-40B4-BE49-F238E27FC236}">
                <a16:creationId xmlns:a16="http://schemas.microsoft.com/office/drawing/2014/main" id="{C9D9ABFC-B62D-4FDF-8F3F-B34B9A28AF56}"/>
              </a:ext>
            </a:extLst>
          </p:cNvPr>
          <p:cNvSpPr/>
          <p:nvPr/>
        </p:nvSpPr>
        <p:spPr>
          <a:xfrm>
            <a:off x="5559186" y="3325999"/>
            <a:ext cx="1006982" cy="1678675"/>
          </a:xfrm>
          <a:prstGeom prst="leftRightArrowCallout">
            <a:avLst/>
          </a:prstGeom>
          <a:solidFill>
            <a:srgbClr val="EB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914AD668-82E7-4A92-B49C-2F4FF92D866D}"/>
              </a:ext>
            </a:extLst>
          </p:cNvPr>
          <p:cNvPicPr>
            <a:picLocks noChangeAspect="1"/>
          </p:cNvPicPr>
          <p:nvPr/>
        </p:nvPicPr>
        <p:blipFill>
          <a:blip r:embed="rId4"/>
          <a:stretch>
            <a:fillRect/>
          </a:stretch>
        </p:blipFill>
        <p:spPr>
          <a:xfrm>
            <a:off x="672992" y="3751355"/>
            <a:ext cx="4374985" cy="675562"/>
          </a:xfrm>
          <a:prstGeom prst="rect">
            <a:avLst/>
          </a:prstGeom>
        </p:spPr>
      </p:pic>
    </p:spTree>
    <p:extLst>
      <p:ext uri="{BB962C8B-B14F-4D97-AF65-F5344CB8AC3E}">
        <p14:creationId xmlns:p14="http://schemas.microsoft.com/office/powerpoint/2010/main" val="322818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4FDF18-E65F-4215-B74E-5DC209B1716B}"/>
              </a:ext>
            </a:extLst>
          </p:cNvPr>
          <p:cNvSpPr>
            <a:spLocks noGrp="1"/>
          </p:cNvSpPr>
          <p:nvPr>
            <p:ph type="title"/>
          </p:nvPr>
        </p:nvSpPr>
        <p:spPr>
          <a:xfrm>
            <a:off x="1905000" y="727456"/>
            <a:ext cx="8381948" cy="684107"/>
          </a:xfrm>
        </p:spPr>
        <p:txBody>
          <a:bodyPr vert="horz" lIns="91440" tIns="45720" rIns="91440" bIns="45720" rtlCol="0" anchor="b">
            <a:normAutofit/>
          </a:bodyPr>
          <a:lstStyle/>
          <a:p>
            <a:pPr algn="ctr"/>
            <a:r>
              <a:rPr lang="it-IT" sz="3600" b="1">
                <a:latin typeface="Calibri "/>
              </a:rPr>
              <a:t>Calcolo dell’errore quadratico medico</a:t>
            </a:r>
            <a:endParaRPr lang="it-IT" sz="3600">
              <a:cs typeface="Calibri Light" panose="020F0302020204030204"/>
            </a:endParaRPr>
          </a:p>
        </p:txBody>
      </p:sp>
      <p:pic>
        <p:nvPicPr>
          <p:cNvPr id="21" name="Segnaposto contenuto 20">
            <a:extLst>
              <a:ext uri="{FF2B5EF4-FFF2-40B4-BE49-F238E27FC236}">
                <a16:creationId xmlns:a16="http://schemas.microsoft.com/office/drawing/2014/main" id="{93A87C0B-8D8D-455A-A573-A968DDDA6C22}"/>
              </a:ext>
            </a:extLst>
          </p:cNvPr>
          <p:cNvPicPr>
            <a:picLocks noGrp="1" noChangeAspect="1"/>
          </p:cNvPicPr>
          <p:nvPr>
            <p:ph idx="1"/>
          </p:nvPr>
        </p:nvPicPr>
        <p:blipFill>
          <a:blip r:embed="rId3"/>
          <a:stretch>
            <a:fillRect/>
          </a:stretch>
        </p:blipFill>
        <p:spPr>
          <a:xfrm>
            <a:off x="2250514" y="1942521"/>
            <a:ext cx="7397523" cy="3548692"/>
          </a:xfrm>
          <a:prstGeom prst="rect">
            <a:avLst/>
          </a:prstGeom>
        </p:spPr>
      </p:pic>
    </p:spTree>
    <p:extLst>
      <p:ext uri="{BB962C8B-B14F-4D97-AF65-F5344CB8AC3E}">
        <p14:creationId xmlns:p14="http://schemas.microsoft.com/office/powerpoint/2010/main" val="89421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36DA1-CFAC-485E-A21E-CFCA8230C313}"/>
              </a:ext>
            </a:extLst>
          </p:cNvPr>
          <p:cNvSpPr>
            <a:spLocks noGrp="1"/>
          </p:cNvSpPr>
          <p:nvPr>
            <p:ph type="title"/>
          </p:nvPr>
        </p:nvSpPr>
        <p:spPr>
          <a:xfrm>
            <a:off x="2252133" y="634183"/>
            <a:ext cx="7685037" cy="846852"/>
          </a:xfrm>
        </p:spPr>
        <p:txBody>
          <a:bodyPr>
            <a:normAutofit/>
          </a:bodyPr>
          <a:lstStyle/>
          <a:p>
            <a:pPr algn="ctr"/>
            <a:r>
              <a:rPr lang="it-IT" sz="3600" b="1">
                <a:latin typeface="Calibri "/>
              </a:rPr>
              <a:t>Con alcune approssimazioni</a:t>
            </a:r>
            <a:endParaRPr lang="it-IT" sz="3600"/>
          </a:p>
        </p:txBody>
      </p:sp>
      <p:pic>
        <p:nvPicPr>
          <p:cNvPr id="5" name="Segnaposto contenuto 4">
            <a:extLst>
              <a:ext uri="{FF2B5EF4-FFF2-40B4-BE49-F238E27FC236}">
                <a16:creationId xmlns:a16="http://schemas.microsoft.com/office/drawing/2014/main" id="{4ADCE980-B010-4376-997D-3D3E1D00D222}"/>
              </a:ext>
            </a:extLst>
          </p:cNvPr>
          <p:cNvPicPr>
            <a:picLocks noGrp="1" noChangeAspect="1"/>
          </p:cNvPicPr>
          <p:nvPr>
            <p:ph idx="1"/>
          </p:nvPr>
        </p:nvPicPr>
        <p:blipFill>
          <a:blip r:embed="rId3"/>
          <a:stretch>
            <a:fillRect/>
          </a:stretch>
        </p:blipFill>
        <p:spPr>
          <a:xfrm>
            <a:off x="2289917" y="1712162"/>
            <a:ext cx="7615544" cy="4080681"/>
          </a:xfrm>
        </p:spPr>
      </p:pic>
    </p:spTree>
    <p:extLst>
      <p:ext uri="{BB962C8B-B14F-4D97-AF65-F5344CB8AC3E}">
        <p14:creationId xmlns:p14="http://schemas.microsoft.com/office/powerpoint/2010/main" val="502288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128988A-6AF8-4F74-8DCE-B196693DA902}"/>
              </a:ext>
            </a:extLst>
          </p:cNvPr>
          <p:cNvPicPr>
            <a:picLocks noChangeAspect="1"/>
          </p:cNvPicPr>
          <p:nvPr/>
        </p:nvPicPr>
        <p:blipFill>
          <a:blip r:embed="rId3"/>
          <a:stretch>
            <a:fillRect/>
          </a:stretch>
        </p:blipFill>
        <p:spPr>
          <a:xfrm>
            <a:off x="1876178" y="1976130"/>
            <a:ext cx="8444836" cy="3683387"/>
          </a:xfrm>
          <a:prstGeom prst="rect">
            <a:avLst/>
          </a:prstGeom>
        </p:spPr>
      </p:pic>
      <p:sp>
        <p:nvSpPr>
          <p:cNvPr id="2" name="CasellaDiTesto 1">
            <a:extLst>
              <a:ext uri="{FF2B5EF4-FFF2-40B4-BE49-F238E27FC236}">
                <a16:creationId xmlns:a16="http://schemas.microsoft.com/office/drawing/2014/main" id="{9453BA4E-71E3-46BD-8F79-4CFD2184AA0C}"/>
              </a:ext>
            </a:extLst>
          </p:cNvPr>
          <p:cNvSpPr txBox="1"/>
          <p:nvPr/>
        </p:nvSpPr>
        <p:spPr>
          <a:xfrm>
            <a:off x="1236133" y="635000"/>
            <a:ext cx="104055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600" b="1" dirty="0">
                <a:cs typeface="Calibri"/>
              </a:rPr>
              <a:t>Calcolo della stima della matrice di </a:t>
            </a:r>
            <a:r>
              <a:rPr lang="it-IT" sz="3600" b="1" dirty="0" err="1">
                <a:cs typeface="Calibri"/>
              </a:rPr>
              <a:t>autocovarianza</a:t>
            </a:r>
            <a:r>
              <a:rPr lang="it-IT" sz="3600" b="1" dirty="0">
                <a:cs typeface="Calibri"/>
              </a:rPr>
              <a:t> </a:t>
            </a:r>
            <a:r>
              <a:rPr lang="it-IT" sz="3600" b="1" dirty="0" err="1">
                <a:cs typeface="Calibri"/>
              </a:rPr>
              <a:t>R</a:t>
            </a:r>
            <a:r>
              <a:rPr lang="it-IT" sz="3600" b="1" baseline="-25000" dirty="0" err="1">
                <a:cs typeface="Calibri"/>
              </a:rPr>
              <a:t>z</a:t>
            </a:r>
            <a:endParaRPr lang="it-IT" sz="3600" b="1" baseline="-25000" dirty="0">
              <a:cs typeface="Calibri"/>
            </a:endParaRPr>
          </a:p>
        </p:txBody>
      </p:sp>
    </p:spTree>
    <p:extLst>
      <p:ext uri="{BB962C8B-B14F-4D97-AF65-F5344CB8AC3E}">
        <p14:creationId xmlns:p14="http://schemas.microsoft.com/office/powerpoint/2010/main" val="3809263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E98276A-7656-4CE9-A16D-22B6CF18EF51}"/>
              </a:ext>
            </a:extLst>
          </p:cNvPr>
          <p:cNvPicPr>
            <a:picLocks noChangeAspect="1"/>
          </p:cNvPicPr>
          <p:nvPr/>
        </p:nvPicPr>
        <p:blipFill>
          <a:blip r:embed="rId3"/>
          <a:stretch>
            <a:fillRect/>
          </a:stretch>
        </p:blipFill>
        <p:spPr>
          <a:xfrm>
            <a:off x="1846464" y="1480766"/>
            <a:ext cx="8499070" cy="3896467"/>
          </a:xfrm>
          <a:prstGeom prst="rect">
            <a:avLst/>
          </a:prstGeom>
        </p:spPr>
      </p:pic>
    </p:spTree>
    <p:extLst>
      <p:ext uri="{BB962C8B-B14F-4D97-AF65-F5344CB8AC3E}">
        <p14:creationId xmlns:p14="http://schemas.microsoft.com/office/powerpoint/2010/main" val="1286817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525A7FA8-118B-4CFB-AE68-483AE2DC72EB}"/>
              </a:ext>
            </a:extLst>
          </p:cNvPr>
          <p:cNvPicPr>
            <a:picLocks noChangeAspect="1"/>
          </p:cNvPicPr>
          <p:nvPr/>
        </p:nvPicPr>
        <p:blipFill>
          <a:blip r:embed="rId3"/>
          <a:stretch>
            <a:fillRect/>
          </a:stretch>
        </p:blipFill>
        <p:spPr>
          <a:xfrm>
            <a:off x="4980563" y="1147865"/>
            <a:ext cx="6442614" cy="4192620"/>
          </a:xfrm>
          <a:prstGeom prst="rect">
            <a:avLst/>
          </a:prstGeom>
        </p:spPr>
      </p:pic>
      <p:sp>
        <p:nvSpPr>
          <p:cNvPr id="6" name="CasellaDiTesto 5">
            <a:extLst>
              <a:ext uri="{FF2B5EF4-FFF2-40B4-BE49-F238E27FC236}">
                <a16:creationId xmlns:a16="http://schemas.microsoft.com/office/drawing/2014/main" id="{9B265165-550A-4107-B790-48428C3719D1}"/>
              </a:ext>
            </a:extLst>
          </p:cNvPr>
          <p:cNvSpPr txBox="1"/>
          <p:nvPr/>
        </p:nvSpPr>
        <p:spPr>
          <a:xfrm>
            <a:off x="475914" y="2121301"/>
            <a:ext cx="4603357" cy="2308324"/>
          </a:xfrm>
          <a:prstGeom prst="rect">
            <a:avLst/>
          </a:prstGeom>
          <a:noFill/>
        </p:spPr>
        <p:txBody>
          <a:bodyPr wrap="square" rtlCol="0">
            <a:spAutoFit/>
          </a:bodyPr>
          <a:lstStyle/>
          <a:p>
            <a:r>
              <a:rPr lang="it-IT" b="1"/>
              <a:t>La dimostrazione dell’indipendenza della matrice di crittografia C è dimostrata dal fatto che essa non compare nella formulazione della D(R). L’indipendenza ci garantisce che il lavoro iniziale crittografico non influirà, in termini prestazionali, sul lavoro di compressione. </a:t>
            </a:r>
          </a:p>
        </p:txBody>
      </p:sp>
    </p:spTree>
    <p:extLst>
      <p:ext uri="{BB962C8B-B14F-4D97-AF65-F5344CB8AC3E}">
        <p14:creationId xmlns:p14="http://schemas.microsoft.com/office/powerpoint/2010/main" val="100458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DA4181-88E4-4040-B77A-9983D1BFDD80}"/>
              </a:ext>
            </a:extLst>
          </p:cNvPr>
          <p:cNvSpPr>
            <a:spLocks noGrp="1"/>
          </p:cNvSpPr>
          <p:nvPr>
            <p:ph type="title"/>
          </p:nvPr>
        </p:nvSpPr>
        <p:spPr/>
        <p:txBody>
          <a:bodyPr>
            <a:normAutofit/>
          </a:bodyPr>
          <a:lstStyle/>
          <a:p>
            <a:r>
              <a:rPr lang="it-IT" sz="3600" b="1" dirty="0">
                <a:latin typeface="Calibri"/>
                <a:ea typeface="+mj-lt"/>
                <a:cs typeface="+mj-lt"/>
              </a:rPr>
              <a:t>Risultati Sperimentali Crittografia (1/2)</a:t>
            </a:r>
            <a:endParaRPr lang="it-IT" sz="3600" b="1" dirty="0">
              <a:latin typeface="Calibri"/>
              <a:cs typeface="Calibri"/>
            </a:endParaRPr>
          </a:p>
        </p:txBody>
      </p:sp>
      <p:sp>
        <p:nvSpPr>
          <p:cNvPr id="3" name="Segnaposto contenuto 2">
            <a:extLst>
              <a:ext uri="{FF2B5EF4-FFF2-40B4-BE49-F238E27FC236}">
                <a16:creationId xmlns:a16="http://schemas.microsoft.com/office/drawing/2014/main" id="{3510B912-72B5-41EE-A3D0-E1A758C06758}"/>
              </a:ext>
            </a:extLst>
          </p:cNvPr>
          <p:cNvSpPr>
            <a:spLocks noGrp="1"/>
          </p:cNvSpPr>
          <p:nvPr>
            <p:ph idx="1"/>
          </p:nvPr>
        </p:nvSpPr>
        <p:spPr/>
        <p:txBody>
          <a:bodyPr vert="horz" lIns="91440" tIns="45720" rIns="91440" bIns="45720" rtlCol="0" anchor="t">
            <a:normAutofit/>
          </a:bodyPr>
          <a:lstStyle/>
          <a:p>
            <a:r>
              <a:rPr lang="it-IT" sz="2000" dirty="0">
                <a:ea typeface="+mn-lt"/>
                <a:cs typeface="+mn-lt"/>
              </a:rPr>
              <a:t>L’analisi dell’efficienza della crittografia è un passo essenziale nella progettazione di qualsiasi sistema crittografico.</a:t>
            </a:r>
          </a:p>
          <a:p>
            <a:endParaRPr lang="it-IT" sz="2000" dirty="0">
              <a:cs typeface="Calibri"/>
            </a:endParaRPr>
          </a:p>
          <a:p>
            <a:r>
              <a:rPr lang="it-IT" sz="2000" dirty="0">
                <a:ea typeface="+mn-lt"/>
                <a:cs typeface="+mn-lt"/>
              </a:rPr>
              <a:t>Tale analisi può essere effettuata:</a:t>
            </a:r>
            <a:endParaRPr lang="it-IT" sz="2000" dirty="0">
              <a:cs typeface="Calibri"/>
            </a:endParaRPr>
          </a:p>
          <a:p>
            <a:endParaRPr lang="it-IT" sz="2000" dirty="0">
              <a:cs typeface="Calibri"/>
            </a:endParaRPr>
          </a:p>
          <a:p>
            <a:pPr lvl="1">
              <a:buClr>
                <a:srgbClr val="00B050"/>
              </a:buClr>
              <a:buFont typeface="Wingdings" panose="020B0604020202020204" pitchFamily="34" charset="0"/>
              <a:buChar char="ü"/>
            </a:pPr>
            <a:r>
              <a:rPr lang="it-IT" sz="2000" dirty="0">
                <a:ea typeface="+mn-lt"/>
                <a:cs typeface="+mn-lt"/>
              </a:rPr>
              <a:t> Sulla base delle misure note: </a:t>
            </a:r>
            <a:r>
              <a:rPr lang="it-IT" sz="2000" dirty="0" err="1">
                <a:ea typeface="+mn-lt"/>
                <a:cs typeface="+mn-lt"/>
              </a:rPr>
              <a:t>Histogram</a:t>
            </a:r>
            <a:r>
              <a:rPr lang="it-IT" sz="2000" dirty="0">
                <a:ea typeface="+mn-lt"/>
                <a:cs typeface="+mn-lt"/>
              </a:rPr>
              <a:t> Analysis(HA), Deviazione massima(MD), coefficiente di correlazione(CC), deviazione irregolare(ID);</a:t>
            </a:r>
            <a:endParaRPr lang="it-IT" sz="2000" dirty="0">
              <a:cs typeface="Calibri"/>
            </a:endParaRPr>
          </a:p>
          <a:p>
            <a:pPr lvl="1"/>
            <a:endParaRPr lang="it-IT" sz="2000" dirty="0">
              <a:cs typeface="Calibri"/>
            </a:endParaRPr>
          </a:p>
          <a:p>
            <a:pPr lvl="1">
              <a:buClr>
                <a:srgbClr val="00B050"/>
              </a:buClr>
              <a:buFont typeface="Wingdings" panose="020B0604020202020204" pitchFamily="34" charset="0"/>
              <a:buChar char="ü"/>
            </a:pPr>
            <a:r>
              <a:rPr lang="it-IT" sz="2000" dirty="0">
                <a:cs typeface="Calibri"/>
              </a:rPr>
              <a:t> Analisi statistica;</a:t>
            </a:r>
          </a:p>
          <a:p>
            <a:pPr lvl="1"/>
            <a:endParaRPr lang="it-IT" dirty="0">
              <a:cs typeface="Calibri"/>
            </a:endParaRPr>
          </a:p>
          <a:p>
            <a:endParaRPr lang="it-IT" sz="2400" dirty="0">
              <a:cs typeface="Calibri"/>
            </a:endParaRPr>
          </a:p>
        </p:txBody>
      </p:sp>
    </p:spTree>
    <p:extLst>
      <p:ext uri="{BB962C8B-B14F-4D97-AF65-F5344CB8AC3E}">
        <p14:creationId xmlns:p14="http://schemas.microsoft.com/office/powerpoint/2010/main" val="4117378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AE209-29AF-40EB-9411-FCC602E37AFB}"/>
              </a:ext>
            </a:extLst>
          </p:cNvPr>
          <p:cNvSpPr>
            <a:spLocks noGrp="1"/>
          </p:cNvSpPr>
          <p:nvPr>
            <p:ph type="title"/>
          </p:nvPr>
        </p:nvSpPr>
        <p:spPr/>
        <p:txBody>
          <a:bodyPr>
            <a:normAutofit/>
          </a:bodyPr>
          <a:lstStyle/>
          <a:p>
            <a:r>
              <a:rPr lang="it-IT" sz="3600" b="1" dirty="0">
                <a:latin typeface="Calibri"/>
                <a:cs typeface="Calibri"/>
              </a:rPr>
              <a:t>Risultati Sperimentali Crittografia (2/2)</a:t>
            </a:r>
            <a:endParaRPr lang="it-IT" sz="3600" dirty="0">
              <a:ea typeface="+mj-lt"/>
              <a:cs typeface="+mj-lt"/>
            </a:endParaRPr>
          </a:p>
        </p:txBody>
      </p:sp>
      <p:sp>
        <p:nvSpPr>
          <p:cNvPr id="3" name="Segnaposto contenuto 2">
            <a:extLst>
              <a:ext uri="{FF2B5EF4-FFF2-40B4-BE49-F238E27FC236}">
                <a16:creationId xmlns:a16="http://schemas.microsoft.com/office/drawing/2014/main" id="{2BF14155-025F-4F67-A113-2CEECA7A9D08}"/>
              </a:ext>
            </a:extLst>
          </p:cNvPr>
          <p:cNvSpPr>
            <a:spLocks noGrp="1"/>
          </p:cNvSpPr>
          <p:nvPr>
            <p:ph idx="1"/>
          </p:nvPr>
        </p:nvSpPr>
        <p:spPr>
          <a:xfrm>
            <a:off x="838200" y="1945490"/>
            <a:ext cx="10515600" cy="4351338"/>
          </a:xfrm>
        </p:spPr>
        <p:txBody>
          <a:bodyPr vert="horz" lIns="91440" tIns="45720" rIns="91440" bIns="45720" rtlCol="0" anchor="t">
            <a:normAutofit/>
          </a:bodyPr>
          <a:lstStyle/>
          <a:p>
            <a:r>
              <a:rPr lang="it-IT" sz="2000" dirty="0">
                <a:ea typeface="+mn-lt"/>
                <a:cs typeface="+mn-lt"/>
              </a:rPr>
              <a:t>Per verificare l’efficienza del processo di cifratura all’interno del sistema proposto, è stato utilizzato un approccio basato sull’analisi statistica.</a:t>
            </a:r>
            <a:endParaRPr lang="it-IT" sz="2000" dirty="0">
              <a:cs typeface="Calibri"/>
            </a:endParaRPr>
          </a:p>
          <a:p>
            <a:endParaRPr lang="it-IT" sz="2000" dirty="0">
              <a:cs typeface="Calibri"/>
            </a:endParaRPr>
          </a:p>
          <a:p>
            <a:r>
              <a:rPr lang="it-IT" sz="2000" dirty="0">
                <a:ea typeface="+mn-lt"/>
                <a:cs typeface="+mn-lt"/>
              </a:rPr>
              <a:t>Quattro immagini di test standard.</a:t>
            </a:r>
            <a:endParaRPr lang="it-IT" sz="2000" dirty="0">
              <a:cs typeface="Calibri"/>
            </a:endParaRPr>
          </a:p>
          <a:p>
            <a:endParaRPr lang="it-IT" sz="2000" dirty="0">
              <a:cs typeface="Calibri"/>
            </a:endParaRPr>
          </a:p>
          <a:p>
            <a:r>
              <a:rPr lang="it-IT" sz="2000" dirty="0">
                <a:ea typeface="+mn-lt"/>
                <a:cs typeface="+mn-lt"/>
              </a:rPr>
              <a:t>Scala di grigi a 8 bit con risoluzione 512x512 pixel ciascuna.</a:t>
            </a:r>
            <a:endParaRPr lang="it-IT" sz="2000" dirty="0"/>
          </a:p>
          <a:p>
            <a:endParaRPr lang="it-IT">
              <a:cs typeface="Calibri"/>
            </a:endParaRPr>
          </a:p>
        </p:txBody>
      </p:sp>
    </p:spTree>
    <p:extLst>
      <p:ext uri="{BB962C8B-B14F-4D97-AF65-F5344CB8AC3E}">
        <p14:creationId xmlns:p14="http://schemas.microsoft.com/office/powerpoint/2010/main" val="4838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E79236-69F8-43A1-B452-5594FC762B70}"/>
              </a:ext>
            </a:extLst>
          </p:cNvPr>
          <p:cNvSpPr>
            <a:spLocks noGrp="1"/>
          </p:cNvSpPr>
          <p:nvPr>
            <p:ph type="title"/>
          </p:nvPr>
        </p:nvSpPr>
        <p:spPr/>
        <p:txBody>
          <a:bodyPr>
            <a:normAutofit/>
          </a:bodyPr>
          <a:lstStyle/>
          <a:p>
            <a:r>
              <a:rPr lang="it-IT" sz="3600" b="1" dirty="0">
                <a:latin typeface="Calibri"/>
                <a:ea typeface="+mj-lt"/>
                <a:cs typeface="+mj-lt"/>
              </a:rPr>
              <a:t>Efficienza processo crittografico</a:t>
            </a:r>
            <a:endParaRPr lang="it-IT" sz="4000" b="1" dirty="0">
              <a:latin typeface="Calibri"/>
              <a:cs typeface="Calibri"/>
            </a:endParaRPr>
          </a:p>
        </p:txBody>
      </p:sp>
      <p:sp>
        <p:nvSpPr>
          <p:cNvPr id="3" name="Segnaposto contenuto 2">
            <a:extLst>
              <a:ext uri="{FF2B5EF4-FFF2-40B4-BE49-F238E27FC236}">
                <a16:creationId xmlns:a16="http://schemas.microsoft.com/office/drawing/2014/main" id="{6E012406-A8CB-445B-9A76-DCF373077732}"/>
              </a:ext>
            </a:extLst>
          </p:cNvPr>
          <p:cNvSpPr>
            <a:spLocks noGrp="1"/>
          </p:cNvSpPr>
          <p:nvPr>
            <p:ph idx="1"/>
          </p:nvPr>
        </p:nvSpPr>
        <p:spPr/>
        <p:txBody>
          <a:bodyPr vert="horz" lIns="91440" tIns="45720" rIns="91440" bIns="45720" rtlCol="0" anchor="t">
            <a:normAutofit/>
          </a:bodyPr>
          <a:lstStyle/>
          <a:p>
            <a:endParaRPr lang="it-IT">
              <a:cs typeface="Calibri" panose="020F0502020204030204"/>
            </a:endParaRPr>
          </a:p>
          <a:p>
            <a:r>
              <a:rPr lang="it-IT" sz="2000" dirty="0">
                <a:ea typeface="+mn-lt"/>
                <a:cs typeface="+mn-lt"/>
              </a:rPr>
              <a:t>Matrice di codifica ortogonale a blocchi. </a:t>
            </a:r>
            <a:endParaRPr lang="it-IT" sz="2000" dirty="0">
              <a:cs typeface="Calibri"/>
            </a:endParaRPr>
          </a:p>
          <a:p>
            <a:endParaRPr lang="it-IT" sz="2000" dirty="0">
              <a:cs typeface="Calibri"/>
            </a:endParaRPr>
          </a:p>
          <a:p>
            <a:endParaRPr lang="it-IT" sz="2000" dirty="0">
              <a:cs typeface="Calibri"/>
            </a:endParaRPr>
          </a:p>
          <a:p>
            <a:r>
              <a:rPr lang="it-IT" sz="2000" dirty="0">
                <a:ea typeface="+mn-lt"/>
                <a:cs typeface="+mn-lt"/>
              </a:rPr>
              <a:t>Dimensione del blocco K=8.</a:t>
            </a:r>
            <a:endParaRPr lang="it-IT" sz="2000" dirty="0">
              <a:cs typeface="Calibri"/>
            </a:endParaRPr>
          </a:p>
          <a:p>
            <a:endParaRPr lang="it-IT" sz="2000" dirty="0">
              <a:cs typeface="Calibri"/>
            </a:endParaRPr>
          </a:p>
          <a:p>
            <a:endParaRPr lang="it-IT" sz="2000" dirty="0">
              <a:cs typeface="Calibri"/>
            </a:endParaRPr>
          </a:p>
          <a:p>
            <a:r>
              <a:rPr lang="it-IT" sz="2000" dirty="0">
                <a:ea typeface="+mn-lt"/>
                <a:cs typeface="+mn-lt"/>
              </a:rPr>
              <a:t>Implementazione su struttura parametrica veloce.</a:t>
            </a:r>
            <a:endParaRPr lang="it-IT" sz="2000" dirty="0"/>
          </a:p>
          <a:p>
            <a:endParaRPr lang="it-IT">
              <a:cs typeface="Calibri"/>
            </a:endParaRPr>
          </a:p>
        </p:txBody>
      </p:sp>
    </p:spTree>
    <p:extLst>
      <p:ext uri="{BB962C8B-B14F-4D97-AF65-F5344CB8AC3E}">
        <p14:creationId xmlns:p14="http://schemas.microsoft.com/office/powerpoint/2010/main" val="3527812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6E9A153-8C64-4A40-B90C-33BA1326A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00" y="1712577"/>
            <a:ext cx="3660805" cy="3432843"/>
          </a:xfrm>
          <a:prstGeom prst="rect">
            <a:avLst/>
          </a:prstGeom>
          <a:effectLst>
            <a:softEdge rad="152400"/>
          </a:effectLst>
        </p:spPr>
      </p:pic>
      <p:pic>
        <p:nvPicPr>
          <p:cNvPr id="7" name="Immagine 6">
            <a:extLst>
              <a:ext uri="{FF2B5EF4-FFF2-40B4-BE49-F238E27FC236}">
                <a16:creationId xmlns:a16="http://schemas.microsoft.com/office/drawing/2014/main" id="{AC932267-050B-421E-B7D7-FB46FC396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3765" y="1810043"/>
            <a:ext cx="4558235" cy="3432843"/>
          </a:xfrm>
          <a:prstGeom prst="rect">
            <a:avLst/>
          </a:prstGeom>
          <a:effectLst>
            <a:softEdge rad="152400"/>
          </a:effectLst>
        </p:spPr>
      </p:pic>
      <p:pic>
        <p:nvPicPr>
          <p:cNvPr id="9" name="Immagine 8">
            <a:extLst>
              <a:ext uri="{FF2B5EF4-FFF2-40B4-BE49-F238E27FC236}">
                <a16:creationId xmlns:a16="http://schemas.microsoft.com/office/drawing/2014/main" id="{B4FCCBCD-9CCE-436D-BFB2-F793F11B0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5757" y="2247528"/>
            <a:ext cx="3840529" cy="2362942"/>
          </a:xfrm>
          <a:prstGeom prst="rect">
            <a:avLst/>
          </a:prstGeom>
          <a:effectLst>
            <a:softEdge rad="127000"/>
          </a:effectLst>
        </p:spPr>
      </p:pic>
      <p:pic>
        <p:nvPicPr>
          <p:cNvPr id="11" name="Immagine 10">
            <a:extLst>
              <a:ext uri="{FF2B5EF4-FFF2-40B4-BE49-F238E27FC236}">
                <a16:creationId xmlns:a16="http://schemas.microsoft.com/office/drawing/2014/main" id="{4916A8E4-A312-418B-8CB2-6C1ED0AF25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383" y="3526464"/>
            <a:ext cx="1067425" cy="630717"/>
          </a:xfrm>
          <a:prstGeom prst="rect">
            <a:avLst/>
          </a:prstGeom>
          <a:effectLst>
            <a:softEdge rad="50800"/>
          </a:effectLst>
        </p:spPr>
      </p:pic>
      <p:sp>
        <p:nvSpPr>
          <p:cNvPr id="2" name="CasellaDiTesto 1">
            <a:extLst>
              <a:ext uri="{FF2B5EF4-FFF2-40B4-BE49-F238E27FC236}">
                <a16:creationId xmlns:a16="http://schemas.microsoft.com/office/drawing/2014/main" id="{A5EDFCF0-45C2-4678-8D35-503CBF68D253}"/>
              </a:ext>
            </a:extLst>
          </p:cNvPr>
          <p:cNvSpPr txBox="1"/>
          <p:nvPr/>
        </p:nvSpPr>
        <p:spPr>
          <a:xfrm>
            <a:off x="3920066" y="397933"/>
            <a:ext cx="38438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b="1" dirty="0"/>
              <a:t>Motivazioni Iniziali</a:t>
            </a:r>
            <a:endParaRPr lang="it-IT" sz="3600" b="1" dirty="0">
              <a:cs typeface="Calibri"/>
            </a:endParaRPr>
          </a:p>
        </p:txBody>
      </p:sp>
    </p:spTree>
    <p:extLst>
      <p:ext uri="{BB962C8B-B14F-4D97-AF65-F5344CB8AC3E}">
        <p14:creationId xmlns:p14="http://schemas.microsoft.com/office/powerpoint/2010/main" val="9709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9099199-6E0D-4E31-9749-302CECBD5CBB}"/>
              </a:ext>
            </a:extLst>
          </p:cNvPr>
          <p:cNvSpPr>
            <a:spLocks noGrp="1"/>
          </p:cNvSpPr>
          <p:nvPr>
            <p:ph type="title"/>
          </p:nvPr>
        </p:nvSpPr>
        <p:spPr>
          <a:xfrm>
            <a:off x="643467" y="321734"/>
            <a:ext cx="10905066" cy="1135737"/>
          </a:xfrm>
        </p:spPr>
        <p:txBody>
          <a:bodyPr>
            <a:normAutofit/>
          </a:bodyPr>
          <a:lstStyle/>
          <a:p>
            <a:r>
              <a:rPr lang="it-IT" sz="3600" b="1">
                <a:latin typeface="Calibri"/>
                <a:cs typeface="Calibri Light"/>
              </a:rPr>
              <a:t>Esempi</a:t>
            </a:r>
            <a:endParaRPr lang="it-IT" sz="3600" b="1">
              <a:latin typeface="Calibri"/>
              <a:cs typeface="Calibri"/>
            </a:endParaRP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magine 4">
            <a:extLst>
              <a:ext uri="{FF2B5EF4-FFF2-40B4-BE49-F238E27FC236}">
                <a16:creationId xmlns:a16="http://schemas.microsoft.com/office/drawing/2014/main" id="{6D18499A-50FB-4230-8CE6-78C436148534}"/>
              </a:ext>
            </a:extLst>
          </p:cNvPr>
          <p:cNvPicPr>
            <a:picLocks noChangeAspect="1"/>
          </p:cNvPicPr>
          <p:nvPr/>
        </p:nvPicPr>
        <p:blipFill>
          <a:blip r:embed="rId3"/>
          <a:stretch>
            <a:fillRect/>
          </a:stretch>
        </p:blipFill>
        <p:spPr>
          <a:xfrm>
            <a:off x="2852439" y="1458845"/>
            <a:ext cx="8371122" cy="4673987"/>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4952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8"/>
            <a:ext cx="10515600" cy="1325563"/>
          </a:xfrm>
        </p:spPr>
        <p:txBody>
          <a:bodyPr>
            <a:normAutofit/>
          </a:bodyPr>
          <a:lstStyle/>
          <a:p>
            <a:pPr algn="ctr"/>
            <a:r>
              <a:rPr lang="it-IT" sz="3600" b="1" dirty="0">
                <a:latin typeface="Calibri"/>
                <a:ea typeface="+mj-lt"/>
                <a:cs typeface="+mj-lt"/>
              </a:rPr>
              <a:t>Risultati di compressione tra lo standard JPEG e ETC Paper(1/4)</a:t>
            </a:r>
            <a:endParaRPr lang="it-IT" sz="3600" dirty="0">
              <a:latin typeface="Calibri"/>
            </a:endParaRPr>
          </a:p>
        </p:txBody>
      </p:sp>
      <p:pic>
        <p:nvPicPr>
          <p:cNvPr id="3" name="Immagine 3" descr="Immagine che contiene tavolo&#10;&#10;Descrizione generata automaticamente">
            <a:extLst>
              <a:ext uri="{FF2B5EF4-FFF2-40B4-BE49-F238E27FC236}">
                <a16:creationId xmlns:a16="http://schemas.microsoft.com/office/drawing/2014/main" id="{2AD11C69-D990-46AE-8F10-74E5B21701C9}"/>
              </a:ext>
            </a:extLst>
          </p:cNvPr>
          <p:cNvPicPr>
            <a:picLocks noChangeAspect="1"/>
          </p:cNvPicPr>
          <p:nvPr/>
        </p:nvPicPr>
        <p:blipFill>
          <a:blip r:embed="rId3"/>
          <a:stretch>
            <a:fillRect/>
          </a:stretch>
        </p:blipFill>
        <p:spPr>
          <a:xfrm>
            <a:off x="1295400" y="1712311"/>
            <a:ext cx="9601199" cy="4632408"/>
          </a:xfrm>
          <a:prstGeom prst="rect">
            <a:avLst/>
          </a:prstGeom>
        </p:spPr>
      </p:pic>
    </p:spTree>
    <p:extLst>
      <p:ext uri="{BB962C8B-B14F-4D97-AF65-F5344CB8AC3E}">
        <p14:creationId xmlns:p14="http://schemas.microsoft.com/office/powerpoint/2010/main" val="560372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8"/>
            <a:ext cx="10515600" cy="1325563"/>
          </a:xfrm>
        </p:spPr>
        <p:txBody>
          <a:bodyPr>
            <a:normAutofit/>
          </a:bodyPr>
          <a:lstStyle/>
          <a:p>
            <a:pPr algn="ctr"/>
            <a:r>
              <a:rPr lang="it-IT" sz="3600" b="1" dirty="0">
                <a:latin typeface="Calibri"/>
                <a:ea typeface="+mj-lt"/>
                <a:cs typeface="+mj-lt"/>
              </a:rPr>
              <a:t>Risultati di compressione tra lo standard JPEG e ETC Paper(2/4)</a:t>
            </a:r>
            <a:endParaRPr lang="it-IT" sz="3600" dirty="0">
              <a:latin typeface="Calibri"/>
            </a:endParaRPr>
          </a:p>
        </p:txBody>
      </p:sp>
      <p:sp>
        <p:nvSpPr>
          <p:cNvPr id="6" name="CasellaDiTesto 5">
            <a:extLst>
              <a:ext uri="{FF2B5EF4-FFF2-40B4-BE49-F238E27FC236}">
                <a16:creationId xmlns:a16="http://schemas.microsoft.com/office/drawing/2014/main" id="{95C5A2A9-9A24-41B6-93F6-550D645E09F0}"/>
              </a:ext>
            </a:extLst>
          </p:cNvPr>
          <p:cNvSpPr txBox="1"/>
          <p:nvPr/>
        </p:nvSpPr>
        <p:spPr>
          <a:xfrm>
            <a:off x="482823" y="2231846"/>
            <a:ext cx="11226282" cy="2853089"/>
          </a:xfrm>
          <a:prstGeom prst="rect">
            <a:avLst/>
          </a:prstGeom>
          <a:noFill/>
        </p:spPr>
        <p:txBody>
          <a:bodyPr wrap="square" lIns="91440" tIns="45720" rIns="91440" bIns="45720" rtlCol="0" anchor="t">
            <a:spAutoFit/>
          </a:bodyPr>
          <a:lstStyle/>
          <a:p>
            <a:pPr>
              <a:buFont typeface="Arial" panose="05050102010706020507" pitchFamily="18" charset="2"/>
              <a:buChar char="•"/>
            </a:pPr>
            <a:r>
              <a:rPr lang="it-IT" sz="2000">
                <a:ea typeface="+mn-lt"/>
                <a:cs typeface="+mn-lt"/>
              </a:rPr>
              <a:t>Al variare del </a:t>
            </a:r>
            <a:r>
              <a:rPr lang="it-IT" sz="2000" err="1">
                <a:ea typeface="+mn-lt"/>
                <a:cs typeface="+mn-lt"/>
              </a:rPr>
              <a:t>compression</a:t>
            </a:r>
            <a:r>
              <a:rPr lang="it-IT" sz="2000">
                <a:ea typeface="+mn-lt"/>
                <a:cs typeface="+mn-lt"/>
              </a:rPr>
              <a:t> rate la differenza di qualità dei due metodi non supera i 4,25 dB per l’immagine di Lena.</a:t>
            </a:r>
            <a:endParaRPr lang="it-IT" sz="2000">
              <a:latin typeface="Calibri" panose="020F0502020204030204" pitchFamily="34" charset="0"/>
              <a:ea typeface="+mn-lt"/>
              <a:cs typeface="Times New Roman" panose="02020603050405020304" pitchFamily="18" charset="0"/>
            </a:endParaRPr>
          </a:p>
          <a:p>
            <a:endParaRPr lang="it-IT" sz="2000">
              <a:cs typeface="Calibri"/>
            </a:endParaRPr>
          </a:p>
          <a:p>
            <a:pPr>
              <a:buFont typeface="Arial" panose="05050102010706020507" pitchFamily="18" charset="2"/>
              <a:buChar char="•"/>
            </a:pPr>
            <a:r>
              <a:rPr lang="it-IT" sz="2000">
                <a:ea typeface="+mn-lt"/>
                <a:cs typeface="+mn-lt"/>
              </a:rPr>
              <a:t>Per l’immagine dell’impronta digitale lo schema proposto presenta prestazioni addirittura più efficienti dello standard stesso.</a:t>
            </a:r>
            <a:endParaRPr lang="it-IT"/>
          </a:p>
          <a:p>
            <a:endParaRPr lang="it-IT" sz="2000">
              <a:cs typeface="Calibri"/>
            </a:endParaRPr>
          </a:p>
          <a:p>
            <a:pPr>
              <a:buFont typeface="Arial" panose="05050102010706020507" pitchFamily="18" charset="2"/>
              <a:buChar char="•"/>
            </a:pPr>
            <a:r>
              <a:rPr lang="it-IT" sz="2000">
                <a:ea typeface="+mn-lt"/>
                <a:cs typeface="+mn-lt"/>
              </a:rPr>
              <a:t>Questo effetto può essere dovuto dalla codifica </a:t>
            </a:r>
            <a:r>
              <a:rPr lang="it-IT" sz="2000" err="1">
                <a:ea typeface="+mn-lt"/>
                <a:cs typeface="+mn-lt"/>
              </a:rPr>
              <a:t>Run-lenght</a:t>
            </a:r>
            <a:r>
              <a:rPr lang="it-IT" sz="2000">
                <a:ea typeface="+mn-lt"/>
                <a:cs typeface="+mn-lt"/>
              </a:rPr>
              <a:t> encoding (RLE).</a:t>
            </a:r>
            <a:endParaRPr lang="it-IT"/>
          </a:p>
          <a:p>
            <a:pPr marL="342900" lvl="0" indent="-342900">
              <a:lnSpc>
                <a:spcPct val="107000"/>
              </a:lnSpc>
              <a:buFont typeface="Symbol" panose="05050102010706020507" pitchFamily="18" charset="2"/>
              <a:buChar char=""/>
            </a:pPr>
            <a:endParaRPr lang="it-IT" sz="20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it-IT"/>
          </a:p>
        </p:txBody>
      </p:sp>
    </p:spTree>
    <p:extLst>
      <p:ext uri="{BB962C8B-B14F-4D97-AF65-F5344CB8AC3E}">
        <p14:creationId xmlns:p14="http://schemas.microsoft.com/office/powerpoint/2010/main" val="1352055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8"/>
            <a:ext cx="10515600" cy="1325563"/>
          </a:xfrm>
        </p:spPr>
        <p:txBody>
          <a:bodyPr>
            <a:normAutofit/>
          </a:bodyPr>
          <a:lstStyle/>
          <a:p>
            <a:pPr algn="ctr"/>
            <a:r>
              <a:rPr lang="it-IT" sz="3600" b="1" dirty="0">
                <a:latin typeface="Calibri"/>
                <a:ea typeface="+mj-lt"/>
                <a:cs typeface="+mj-lt"/>
              </a:rPr>
              <a:t>Risultati di compressione tra lo standard JPEG e ETC Paper(3/4)</a:t>
            </a:r>
            <a:endParaRPr lang="it-IT" sz="3600" dirty="0">
              <a:latin typeface="Calibri"/>
            </a:endParaRPr>
          </a:p>
        </p:txBody>
      </p:sp>
      <p:pic>
        <p:nvPicPr>
          <p:cNvPr id="4" name="Immagine 4">
            <a:extLst>
              <a:ext uri="{FF2B5EF4-FFF2-40B4-BE49-F238E27FC236}">
                <a16:creationId xmlns:a16="http://schemas.microsoft.com/office/drawing/2014/main" id="{DD748F38-79FF-44F7-A11E-693A724F1B5A}"/>
              </a:ext>
            </a:extLst>
          </p:cNvPr>
          <p:cNvPicPr>
            <a:picLocks noChangeAspect="1"/>
          </p:cNvPicPr>
          <p:nvPr/>
        </p:nvPicPr>
        <p:blipFill>
          <a:blip r:embed="rId3"/>
          <a:stretch>
            <a:fillRect/>
          </a:stretch>
        </p:blipFill>
        <p:spPr>
          <a:xfrm>
            <a:off x="2993215" y="1652769"/>
            <a:ext cx="6199841" cy="4377465"/>
          </a:xfrm>
          <a:prstGeom prst="rect">
            <a:avLst/>
          </a:prstGeom>
        </p:spPr>
      </p:pic>
    </p:spTree>
    <p:extLst>
      <p:ext uri="{BB962C8B-B14F-4D97-AF65-F5344CB8AC3E}">
        <p14:creationId xmlns:p14="http://schemas.microsoft.com/office/powerpoint/2010/main" val="1007370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8"/>
            <a:ext cx="10515600" cy="1325563"/>
          </a:xfrm>
        </p:spPr>
        <p:txBody>
          <a:bodyPr>
            <a:normAutofit/>
          </a:bodyPr>
          <a:lstStyle/>
          <a:p>
            <a:pPr algn="ctr"/>
            <a:r>
              <a:rPr lang="it-IT" sz="3600" b="1" dirty="0">
                <a:latin typeface="Calibri"/>
                <a:ea typeface="+mj-lt"/>
                <a:cs typeface="+mj-lt"/>
              </a:rPr>
              <a:t>Risultati di compressione tra lo standard JPEG e ETC Paper(4/4)</a:t>
            </a:r>
            <a:endParaRPr lang="it-IT" sz="3600" dirty="0">
              <a:latin typeface="Calibri"/>
            </a:endParaRPr>
          </a:p>
        </p:txBody>
      </p:sp>
      <p:pic>
        <p:nvPicPr>
          <p:cNvPr id="3" name="Immagine 4">
            <a:extLst>
              <a:ext uri="{FF2B5EF4-FFF2-40B4-BE49-F238E27FC236}">
                <a16:creationId xmlns:a16="http://schemas.microsoft.com/office/drawing/2014/main" id="{D1AE833C-F922-4833-9F09-7830F9C504B5}"/>
              </a:ext>
            </a:extLst>
          </p:cNvPr>
          <p:cNvPicPr>
            <a:picLocks noChangeAspect="1"/>
          </p:cNvPicPr>
          <p:nvPr/>
        </p:nvPicPr>
        <p:blipFill>
          <a:blip r:embed="rId3"/>
          <a:stretch>
            <a:fillRect/>
          </a:stretch>
        </p:blipFill>
        <p:spPr>
          <a:xfrm>
            <a:off x="3043767" y="1647000"/>
            <a:ext cx="6107205" cy="4305828"/>
          </a:xfrm>
          <a:prstGeom prst="rect">
            <a:avLst/>
          </a:prstGeom>
        </p:spPr>
      </p:pic>
    </p:spTree>
    <p:extLst>
      <p:ext uri="{BB962C8B-B14F-4D97-AF65-F5344CB8AC3E}">
        <p14:creationId xmlns:p14="http://schemas.microsoft.com/office/powerpoint/2010/main" val="3966922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110706f577b_1_0"/>
          <p:cNvSpPr txBox="1">
            <a:spLocks noGrp="1"/>
          </p:cNvSpPr>
          <p:nvPr>
            <p:ph type="title"/>
          </p:nvPr>
        </p:nvSpPr>
        <p:spPr>
          <a:xfrm>
            <a:off x="838200" y="365125"/>
            <a:ext cx="10515600" cy="62499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b="1" dirty="0"/>
              <a:t>La Nostra Soluzione ETC</a:t>
            </a:r>
            <a:endParaRPr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g1104ce7437d_0_5"/>
          <p:cNvPicPr preferRelativeResize="0"/>
          <p:nvPr/>
        </p:nvPicPr>
        <p:blipFill>
          <a:blip r:embed="rId3">
            <a:alphaModFix/>
          </a:blip>
          <a:stretch>
            <a:fillRect/>
          </a:stretch>
        </p:blipFill>
        <p:spPr>
          <a:xfrm>
            <a:off x="3442788" y="1962750"/>
            <a:ext cx="5306425" cy="2932501"/>
          </a:xfrm>
          <a:prstGeom prst="rect">
            <a:avLst/>
          </a:prstGeom>
          <a:noFill/>
          <a:ln>
            <a:noFill/>
          </a:ln>
        </p:spPr>
      </p:pic>
      <p:sp>
        <p:nvSpPr>
          <p:cNvPr id="378" name="Google Shape;378;g1104ce7437d_0_5"/>
          <p:cNvSpPr txBox="1"/>
          <p:nvPr/>
        </p:nvSpPr>
        <p:spPr>
          <a:xfrm>
            <a:off x="263775" y="232750"/>
            <a:ext cx="11760900" cy="12930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600" b="1" i="0" u="none" strike="noStrike" kern="0" cap="none" spc="0" normalizeH="0" baseline="0" noProof="0">
                <a:ln>
                  <a:noFill/>
                </a:ln>
                <a:solidFill>
                  <a:srgbClr val="000000"/>
                </a:solidFill>
                <a:effectLst/>
                <a:uLnTx/>
                <a:uFillTx/>
                <a:latin typeface="Calibri"/>
                <a:ea typeface="Calibri"/>
                <a:cs typeface="Calibri"/>
                <a:sym typeface="Calibri"/>
              </a:rPr>
              <a:t>Il cuore della nostra scelta crittografica: la matrice ortonormale C</a:t>
            </a:r>
            <a:r>
              <a:rPr kumimoji="0" lang="it-IT" sz="3600" b="0" i="0" u="none" strike="noStrike" kern="0" cap="none" spc="0" normalizeH="0" baseline="0" noProof="0">
                <a:ln>
                  <a:noFill/>
                </a:ln>
                <a:solidFill>
                  <a:srgbClr val="000000"/>
                </a:solidFill>
                <a:effectLst/>
                <a:uLnTx/>
                <a:uFillTx/>
                <a:latin typeface="Calibri"/>
                <a:ea typeface="Calibri"/>
                <a:cs typeface="Calibri"/>
                <a:sym typeface="Calibri"/>
              </a:rPr>
              <a:t> </a:t>
            </a:r>
            <a:endParaRPr kumimoji="0" sz="36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1104ce7437d_0_15"/>
          <p:cNvPicPr preferRelativeResize="0"/>
          <p:nvPr/>
        </p:nvPicPr>
        <p:blipFill>
          <a:blip r:embed="rId3">
            <a:alphaModFix/>
          </a:blip>
          <a:stretch>
            <a:fillRect/>
          </a:stretch>
        </p:blipFill>
        <p:spPr>
          <a:xfrm>
            <a:off x="3581400" y="1821663"/>
            <a:ext cx="5029200" cy="3214675"/>
          </a:xfrm>
          <a:prstGeom prst="rect">
            <a:avLst/>
          </a:prstGeom>
          <a:noFill/>
          <a:ln>
            <a:noFill/>
          </a:ln>
        </p:spPr>
      </p:pic>
      <p:sp>
        <p:nvSpPr>
          <p:cNvPr id="385" name="Google Shape;385;g1104ce7437d_0_15"/>
          <p:cNvSpPr txBox="1"/>
          <p:nvPr/>
        </p:nvSpPr>
        <p:spPr>
          <a:xfrm>
            <a:off x="342900" y="200025"/>
            <a:ext cx="11387100" cy="7389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600" b="1" i="0" u="none" strike="noStrike" kern="0" cap="none" spc="0" normalizeH="0" baseline="0" noProof="0">
                <a:ln>
                  <a:noFill/>
                </a:ln>
                <a:solidFill>
                  <a:srgbClr val="000000"/>
                </a:solidFill>
                <a:effectLst/>
                <a:uLnTx/>
                <a:uFillTx/>
                <a:latin typeface="Calibri"/>
                <a:ea typeface="Calibri"/>
                <a:cs typeface="Calibri"/>
                <a:sym typeface="Calibri"/>
              </a:rPr>
              <a:t>Lavorare con immagini in scala di grigio</a:t>
            </a:r>
            <a:endParaRPr kumimoji="0" sz="3600" b="1"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 calcmode="lin" valueType="num">
                                      <p:cBhvr additive="base">
                                        <p:cTn id="7" dur="1000"/>
                                        <p:tgtEl>
                                          <p:spTgt spid="384"/>
                                        </p:tgtEl>
                                        <p:attrNameLst>
                                          <p:attrName>ppt_w</p:attrName>
                                        </p:attrNameLst>
                                      </p:cBhvr>
                                      <p:tavLst>
                                        <p:tav tm="0">
                                          <p:val>
                                            <p:strVal val="0"/>
                                          </p:val>
                                        </p:tav>
                                        <p:tav tm="100000">
                                          <p:val>
                                            <p:strVal val="#ppt_w"/>
                                          </p:val>
                                        </p:tav>
                                      </p:tavLst>
                                    </p:anim>
                                    <p:anim calcmode="lin" valueType="num">
                                      <p:cBhvr additive="base">
                                        <p:cTn id="8" dur="1000"/>
                                        <p:tgtEl>
                                          <p:spTgt spid="3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g10fa32680cc_0_3"/>
          <p:cNvPicPr preferRelativeResize="0"/>
          <p:nvPr/>
        </p:nvPicPr>
        <p:blipFill>
          <a:blip r:embed="rId3">
            <a:alphaModFix/>
          </a:blip>
          <a:stretch>
            <a:fillRect/>
          </a:stretch>
        </p:blipFill>
        <p:spPr>
          <a:xfrm>
            <a:off x="2672300" y="1874875"/>
            <a:ext cx="3196850" cy="1323975"/>
          </a:xfrm>
          <a:prstGeom prst="rect">
            <a:avLst/>
          </a:prstGeom>
          <a:noFill/>
          <a:ln>
            <a:noFill/>
          </a:ln>
        </p:spPr>
      </p:pic>
      <p:pic>
        <p:nvPicPr>
          <p:cNvPr id="392" name="Google Shape;392;g10fa32680cc_0_3"/>
          <p:cNvPicPr preferRelativeResize="0"/>
          <p:nvPr/>
        </p:nvPicPr>
        <p:blipFill>
          <a:blip r:embed="rId4">
            <a:alphaModFix/>
          </a:blip>
          <a:stretch>
            <a:fillRect/>
          </a:stretch>
        </p:blipFill>
        <p:spPr>
          <a:xfrm>
            <a:off x="7137975" y="1612825"/>
            <a:ext cx="2143125" cy="2143125"/>
          </a:xfrm>
          <a:prstGeom prst="rect">
            <a:avLst/>
          </a:prstGeom>
          <a:noFill/>
          <a:ln>
            <a:noFill/>
          </a:ln>
        </p:spPr>
      </p:pic>
      <p:pic>
        <p:nvPicPr>
          <p:cNvPr id="393" name="Google Shape;393;g10fa32680cc_0_3"/>
          <p:cNvPicPr preferRelativeResize="0"/>
          <p:nvPr/>
        </p:nvPicPr>
        <p:blipFill>
          <a:blip r:embed="rId5">
            <a:alphaModFix/>
          </a:blip>
          <a:stretch>
            <a:fillRect/>
          </a:stretch>
        </p:blipFill>
        <p:spPr>
          <a:xfrm>
            <a:off x="3947100" y="4243275"/>
            <a:ext cx="3190875" cy="1428750"/>
          </a:xfrm>
          <a:prstGeom prst="rect">
            <a:avLst/>
          </a:prstGeom>
          <a:noFill/>
          <a:ln>
            <a:noFill/>
          </a:ln>
        </p:spPr>
      </p:pic>
      <p:sp>
        <p:nvSpPr>
          <p:cNvPr id="394" name="Google Shape;394;g10fa32680cc_0_3"/>
          <p:cNvSpPr txBox="1"/>
          <p:nvPr/>
        </p:nvSpPr>
        <p:spPr>
          <a:xfrm>
            <a:off x="2457450" y="257175"/>
            <a:ext cx="7886700" cy="7389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600" b="1" i="0" u="none" strike="noStrike" kern="0" cap="none" spc="0" normalizeH="0" baseline="0" noProof="0">
                <a:ln>
                  <a:noFill/>
                </a:ln>
                <a:solidFill>
                  <a:srgbClr val="000000"/>
                </a:solidFill>
                <a:effectLst/>
                <a:uLnTx/>
                <a:uFillTx/>
                <a:latin typeface="Calibri"/>
                <a:ea typeface="Calibri"/>
                <a:cs typeface="Calibri"/>
                <a:sym typeface="Calibri"/>
              </a:rPr>
              <a:t>Strumenti implementativi </a:t>
            </a:r>
            <a:endParaRPr kumimoji="0" sz="3600" b="1"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 calcmode="lin" valueType="num">
                                      <p:cBhvr additive="base">
                                        <p:cTn id="7" dur="1000"/>
                                        <p:tgtEl>
                                          <p:spTgt spid="3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92"/>
                                        </p:tgtEl>
                                        <p:attrNameLst>
                                          <p:attrName>style.visibility</p:attrName>
                                        </p:attrNameLst>
                                      </p:cBhvr>
                                      <p:to>
                                        <p:strVal val="visible"/>
                                      </p:to>
                                    </p:set>
                                    <p:anim calcmode="lin" valueType="num">
                                      <p:cBhvr additive="base">
                                        <p:cTn id="12" dur="1000"/>
                                        <p:tgtEl>
                                          <p:spTgt spid="39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3"/>
                                        </p:tgtEl>
                                        <p:attrNameLst>
                                          <p:attrName>style.visibility</p:attrName>
                                        </p:attrNameLst>
                                      </p:cBhvr>
                                      <p:to>
                                        <p:strVal val="visible"/>
                                      </p:to>
                                    </p:set>
                                    <p:anim calcmode="lin" valueType="num">
                                      <p:cBhvr additive="base">
                                        <p:cTn id="17" dur="1000"/>
                                        <p:tgtEl>
                                          <p:spTgt spid="3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1104ce7447b_0_0"/>
          <p:cNvSpPr txBox="1"/>
          <p:nvPr/>
        </p:nvSpPr>
        <p:spPr>
          <a:xfrm>
            <a:off x="1810650" y="308650"/>
            <a:ext cx="8927400" cy="7389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600" b="1" i="0" u="none" strike="noStrike" kern="0" cap="none" spc="0" normalizeH="0" baseline="0" noProof="0">
                <a:ln>
                  <a:noFill/>
                </a:ln>
                <a:solidFill>
                  <a:srgbClr val="000000"/>
                </a:solidFill>
                <a:effectLst/>
                <a:uLnTx/>
                <a:uFillTx/>
                <a:latin typeface="Calibri"/>
                <a:ea typeface="Calibri"/>
                <a:cs typeface="Calibri"/>
                <a:sym typeface="Calibri"/>
              </a:rPr>
              <a:t>Le fasi dello schema </a:t>
            </a:r>
            <a:endParaRPr kumimoji="0" sz="3600" b="1"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400" name="Google Shape;400;g1104ce7447b_0_0"/>
          <p:cNvPicPr preferRelativeResize="0"/>
          <p:nvPr/>
        </p:nvPicPr>
        <p:blipFill>
          <a:blip r:embed="rId3">
            <a:alphaModFix/>
          </a:blip>
          <a:stretch>
            <a:fillRect/>
          </a:stretch>
        </p:blipFill>
        <p:spPr>
          <a:xfrm>
            <a:off x="4984763" y="2049175"/>
            <a:ext cx="2368875" cy="2352193"/>
          </a:xfrm>
          <a:prstGeom prst="rect">
            <a:avLst/>
          </a:prstGeom>
          <a:noFill/>
          <a:ln>
            <a:noFill/>
          </a:ln>
        </p:spPr>
      </p:pic>
      <p:pic>
        <p:nvPicPr>
          <p:cNvPr id="401" name="Google Shape;401;g1104ce7447b_0_0"/>
          <p:cNvPicPr preferRelativeResize="0"/>
          <p:nvPr/>
        </p:nvPicPr>
        <p:blipFill>
          <a:blip r:embed="rId4">
            <a:alphaModFix/>
          </a:blip>
          <a:stretch>
            <a:fillRect/>
          </a:stretch>
        </p:blipFill>
        <p:spPr>
          <a:xfrm>
            <a:off x="1078300" y="2040859"/>
            <a:ext cx="2368875" cy="2368850"/>
          </a:xfrm>
          <a:prstGeom prst="rect">
            <a:avLst/>
          </a:prstGeom>
          <a:noFill/>
          <a:ln>
            <a:noFill/>
          </a:ln>
        </p:spPr>
      </p:pic>
      <p:pic>
        <p:nvPicPr>
          <p:cNvPr id="402" name="Google Shape;402;g1104ce7447b_0_0"/>
          <p:cNvPicPr preferRelativeResize="0"/>
          <p:nvPr/>
        </p:nvPicPr>
        <p:blipFill>
          <a:blip r:embed="rId5">
            <a:alphaModFix/>
          </a:blip>
          <a:stretch>
            <a:fillRect/>
          </a:stretch>
        </p:blipFill>
        <p:spPr>
          <a:xfrm>
            <a:off x="8891225" y="2074685"/>
            <a:ext cx="2368875" cy="2301190"/>
          </a:xfrm>
          <a:prstGeom prst="rect">
            <a:avLst/>
          </a:prstGeom>
          <a:noFill/>
          <a:ln>
            <a:noFill/>
          </a:ln>
        </p:spPr>
      </p:pic>
      <p:pic>
        <p:nvPicPr>
          <p:cNvPr id="403" name="Google Shape;403;g1104ce7447b_0_0"/>
          <p:cNvPicPr preferRelativeResize="0"/>
          <p:nvPr/>
        </p:nvPicPr>
        <p:blipFill>
          <a:blip r:embed="rId6">
            <a:alphaModFix/>
          </a:blip>
          <a:stretch>
            <a:fillRect/>
          </a:stretch>
        </p:blipFill>
        <p:spPr>
          <a:xfrm>
            <a:off x="5581755" y="4682675"/>
            <a:ext cx="1385201" cy="1385201"/>
          </a:xfrm>
          <a:prstGeom prst="rect">
            <a:avLst/>
          </a:prstGeom>
          <a:noFill/>
          <a:ln>
            <a:noFill/>
          </a:ln>
        </p:spPr>
      </p:pic>
      <p:grpSp>
        <p:nvGrpSpPr>
          <p:cNvPr id="404" name="Google Shape;404;g1104ce7447b_0_0"/>
          <p:cNvGrpSpPr/>
          <p:nvPr/>
        </p:nvGrpSpPr>
        <p:grpSpPr>
          <a:xfrm>
            <a:off x="3532227" y="2920750"/>
            <a:ext cx="1800623" cy="3685925"/>
            <a:chOff x="3532227" y="2920750"/>
            <a:chExt cx="1800623" cy="3685925"/>
          </a:xfrm>
        </p:grpSpPr>
        <p:sp>
          <p:nvSpPr>
            <p:cNvPr id="405" name="Google Shape;405;g1104ce7447b_0_0"/>
            <p:cNvSpPr/>
            <p:nvPr/>
          </p:nvSpPr>
          <p:spPr>
            <a:xfrm>
              <a:off x="3799338" y="2920750"/>
              <a:ext cx="913500" cy="738900"/>
            </a:xfrm>
            <a:prstGeom prst="stripedRightArrow">
              <a:avLst>
                <a:gd name="adj1" fmla="val 50000"/>
                <a:gd name="adj2" fmla="val 50000"/>
              </a:avLst>
            </a:prstGeom>
            <a:solidFill>
              <a:srgbClr val="A64D7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06" name="Google Shape;406;g1104ce7447b_0_0"/>
            <p:cNvGrpSpPr/>
            <p:nvPr/>
          </p:nvGrpSpPr>
          <p:grpSpPr>
            <a:xfrm>
              <a:off x="3532227" y="4606823"/>
              <a:ext cx="1800623" cy="1999852"/>
              <a:chOff x="3532227" y="4606823"/>
              <a:chExt cx="1800623" cy="1999852"/>
            </a:xfrm>
          </p:grpSpPr>
          <p:sp>
            <p:nvSpPr>
              <p:cNvPr id="407" name="Google Shape;407;g1104ce7447b_0_0"/>
              <p:cNvSpPr txBox="1"/>
              <p:nvPr/>
            </p:nvSpPr>
            <p:spPr>
              <a:xfrm>
                <a:off x="3947750" y="6067875"/>
                <a:ext cx="1385100" cy="5388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2300" b="1" i="0" u="none" strike="noStrike" kern="0" cap="none" spc="0" normalizeH="0" baseline="0" noProof="0">
                    <a:ln>
                      <a:noFill/>
                    </a:ln>
                    <a:solidFill>
                      <a:srgbClr val="000000"/>
                    </a:solidFill>
                    <a:effectLst/>
                    <a:uLnTx/>
                    <a:uFillTx/>
                    <a:latin typeface="Arial"/>
                    <a:cs typeface="Arial"/>
                    <a:sym typeface="Arial"/>
                  </a:rPr>
                  <a:t>C</a:t>
                </a:r>
                <a:endParaRPr kumimoji="0" sz="2300" b="1" i="0" u="none" strike="noStrike" kern="0" cap="none" spc="0" normalizeH="0" baseline="0" noProof="0">
                  <a:ln>
                    <a:noFill/>
                  </a:ln>
                  <a:solidFill>
                    <a:srgbClr val="000000"/>
                  </a:solidFill>
                  <a:effectLst/>
                  <a:uLnTx/>
                  <a:uFillTx/>
                  <a:latin typeface="Arial"/>
                  <a:cs typeface="Arial"/>
                  <a:sym typeface="Arial"/>
                </a:endParaRPr>
              </a:p>
            </p:txBody>
          </p:sp>
          <p:pic>
            <p:nvPicPr>
              <p:cNvPr id="408" name="Google Shape;408;g1104ce7447b_0_0"/>
              <p:cNvPicPr preferRelativeResize="0"/>
              <p:nvPr/>
            </p:nvPicPr>
            <p:blipFill>
              <a:blip r:embed="rId7">
                <a:alphaModFix/>
              </a:blip>
              <a:stretch>
                <a:fillRect/>
              </a:stretch>
            </p:blipFill>
            <p:spPr>
              <a:xfrm rot="-5400000">
                <a:off x="3456425" y="4682625"/>
                <a:ext cx="1394904" cy="1243300"/>
              </a:xfrm>
              <a:prstGeom prst="rect">
                <a:avLst/>
              </a:prstGeom>
              <a:noFill/>
              <a:ln>
                <a:noFill/>
              </a:ln>
            </p:spPr>
          </p:pic>
        </p:grpSp>
      </p:grpSp>
      <p:grpSp>
        <p:nvGrpSpPr>
          <p:cNvPr id="409" name="Google Shape;409;g1104ce7447b_0_0"/>
          <p:cNvGrpSpPr/>
          <p:nvPr/>
        </p:nvGrpSpPr>
        <p:grpSpPr>
          <a:xfrm>
            <a:off x="7647914" y="2920750"/>
            <a:ext cx="1689386" cy="3685925"/>
            <a:chOff x="7647914" y="2920750"/>
            <a:chExt cx="1689386" cy="3685925"/>
          </a:xfrm>
        </p:grpSpPr>
        <p:sp>
          <p:nvSpPr>
            <p:cNvPr id="410" name="Google Shape;410;g1104ce7447b_0_0"/>
            <p:cNvSpPr/>
            <p:nvPr/>
          </p:nvSpPr>
          <p:spPr>
            <a:xfrm>
              <a:off x="7708800" y="2920750"/>
              <a:ext cx="913500" cy="738900"/>
            </a:xfrm>
            <a:prstGeom prst="stripedRightArrow">
              <a:avLst>
                <a:gd name="adj1" fmla="val 50000"/>
                <a:gd name="adj2" fmla="val 50000"/>
              </a:avLst>
            </a:prstGeom>
            <a:solidFill>
              <a:srgbClr val="A64D7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11" name="Google Shape;411;g1104ce7447b_0_0"/>
            <p:cNvGrpSpPr/>
            <p:nvPr/>
          </p:nvGrpSpPr>
          <p:grpSpPr>
            <a:xfrm>
              <a:off x="7647914" y="4677823"/>
              <a:ext cx="1689386" cy="1928852"/>
              <a:chOff x="7647914" y="4677823"/>
              <a:chExt cx="1689386" cy="1928852"/>
            </a:xfrm>
          </p:grpSpPr>
          <p:sp>
            <p:nvSpPr>
              <p:cNvPr id="412" name="Google Shape;412;g1104ce7447b_0_0"/>
              <p:cNvSpPr txBox="1"/>
              <p:nvPr/>
            </p:nvSpPr>
            <p:spPr>
              <a:xfrm>
                <a:off x="7952200" y="6067875"/>
                <a:ext cx="1385100" cy="5388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2300" b="1" i="0" u="none" strike="noStrike" kern="0" cap="none" spc="0" normalizeH="0" baseline="0" noProof="0">
                    <a:ln>
                      <a:noFill/>
                    </a:ln>
                    <a:solidFill>
                      <a:srgbClr val="000000"/>
                    </a:solidFill>
                    <a:effectLst/>
                    <a:uLnTx/>
                    <a:uFillTx/>
                    <a:latin typeface="Arial"/>
                    <a:cs typeface="Arial"/>
                    <a:sym typeface="Arial"/>
                  </a:rPr>
                  <a:t>C-inv</a:t>
                </a:r>
                <a:endParaRPr kumimoji="0" sz="2300" b="1" i="0" u="none" strike="noStrike" kern="0" cap="none" spc="0" normalizeH="0" baseline="0" noProof="0">
                  <a:ln>
                    <a:noFill/>
                  </a:ln>
                  <a:solidFill>
                    <a:srgbClr val="000000"/>
                  </a:solidFill>
                  <a:effectLst/>
                  <a:uLnTx/>
                  <a:uFillTx/>
                  <a:latin typeface="Arial"/>
                  <a:cs typeface="Arial"/>
                  <a:sym typeface="Arial"/>
                </a:endParaRPr>
              </a:p>
            </p:txBody>
          </p:sp>
          <p:pic>
            <p:nvPicPr>
              <p:cNvPr id="413" name="Google Shape;413;g1104ce7447b_0_0"/>
              <p:cNvPicPr preferRelativeResize="0"/>
              <p:nvPr/>
            </p:nvPicPr>
            <p:blipFill>
              <a:blip r:embed="rId7">
                <a:alphaModFix/>
              </a:blip>
              <a:stretch>
                <a:fillRect/>
              </a:stretch>
            </p:blipFill>
            <p:spPr>
              <a:xfrm rot="-5400000">
                <a:off x="7572112" y="4753625"/>
                <a:ext cx="1394904" cy="1243300"/>
              </a:xfrm>
              <a:prstGeom prst="rect">
                <a:avLst/>
              </a:prstGeom>
              <a:noFill/>
              <a:ln>
                <a:noFill/>
              </a:ln>
            </p:spPr>
          </p:pic>
        </p:grpSp>
      </p:grpSp>
      <p:sp>
        <p:nvSpPr>
          <p:cNvPr id="414" name="Google Shape;414;g1104ce7447b_0_0"/>
          <p:cNvSpPr txBox="1"/>
          <p:nvPr/>
        </p:nvSpPr>
        <p:spPr>
          <a:xfrm>
            <a:off x="5736575" y="6067875"/>
            <a:ext cx="2064600" cy="7080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700" b="0" i="0" u="none" strike="noStrike" kern="0" cap="none" spc="0" normalizeH="0" baseline="0" noProof="0" dirty="0">
                <a:ln>
                  <a:noFill/>
                </a:ln>
                <a:solidFill>
                  <a:srgbClr val="000000"/>
                </a:solidFill>
                <a:effectLst/>
                <a:uLnTx/>
                <a:uFillTx/>
                <a:latin typeface="Arial"/>
                <a:cs typeface="Arial"/>
                <a:sym typeface="Arial"/>
              </a:rPr>
              <a:t>Quality:</a:t>
            </a:r>
            <a:endParaRPr kumimoji="0" sz="17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700" b="0" i="0" u="none" strike="noStrike" kern="0" cap="none" spc="0" normalizeH="0" baseline="0" noProof="0" dirty="0">
                <a:ln>
                  <a:noFill/>
                </a:ln>
                <a:solidFill>
                  <a:srgbClr val="000000"/>
                </a:solidFill>
                <a:effectLst/>
                <a:uLnTx/>
                <a:uFillTx/>
                <a:latin typeface="Arial"/>
                <a:cs typeface="Arial"/>
                <a:sym typeface="Arial"/>
              </a:rPr>
              <a:t>10, 30, 50, 70, 90</a:t>
            </a:r>
            <a:endParaRPr kumimoji="0" sz="17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500"/>
                                        <p:tgtEl>
                                          <p:spTgt spid="401"/>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404"/>
                                        </p:tgtEl>
                                        <p:attrNameLst>
                                          <p:attrName>style.visibility</p:attrName>
                                        </p:attrNameLst>
                                      </p:cBhvr>
                                      <p:to>
                                        <p:strVal val="visible"/>
                                      </p:to>
                                    </p:set>
                                    <p:animEffect transition="in" filter="plus(in)">
                                      <p:cBhvr>
                                        <p:cTn id="12" dur="1000"/>
                                        <p:tgtEl>
                                          <p:spTgt spid="4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3"/>
                                        </p:tgtEl>
                                        <p:attrNameLst>
                                          <p:attrName>style.visibility</p:attrName>
                                        </p:attrNameLst>
                                      </p:cBhvr>
                                      <p:to>
                                        <p:strVal val="visible"/>
                                      </p:to>
                                    </p:set>
                                    <p:animEffect transition="in" filter="fade">
                                      <p:cBhvr>
                                        <p:cTn id="17" dur="500"/>
                                        <p:tgtEl>
                                          <p:spTgt spid="40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4"/>
                                        </p:tgtEl>
                                        <p:attrNameLst>
                                          <p:attrName>style.visibility</p:attrName>
                                        </p:attrNameLst>
                                      </p:cBhvr>
                                      <p:to>
                                        <p:strVal val="visible"/>
                                      </p:to>
                                    </p:set>
                                    <p:animEffect transition="in" filter="fade">
                                      <p:cBhvr>
                                        <p:cTn id="20" dur="500"/>
                                        <p:tgtEl>
                                          <p:spTgt spid="414"/>
                                        </p:tgtEl>
                                      </p:cBhvr>
                                    </p:animEffect>
                                  </p:childTnLst>
                                </p:cTn>
                              </p:par>
                              <p:par>
                                <p:cTn id="21" presetID="10" presetClass="entr" presetSubtype="0" fill="hold" nodeType="withEffect">
                                  <p:stCondLst>
                                    <p:cond delay="0"/>
                                  </p:stCondLst>
                                  <p:childTnLst>
                                    <p:set>
                                      <p:cBhvr>
                                        <p:cTn id="22" dur="1" fill="hold">
                                          <p:stCondLst>
                                            <p:cond delay="0"/>
                                          </p:stCondLst>
                                        </p:cTn>
                                        <p:tgtEl>
                                          <p:spTgt spid="400"/>
                                        </p:tgtEl>
                                        <p:attrNameLst>
                                          <p:attrName>style.visibility</p:attrName>
                                        </p:attrNameLst>
                                      </p:cBhvr>
                                      <p:to>
                                        <p:strVal val="visible"/>
                                      </p:to>
                                    </p:set>
                                    <p:animEffect transition="in" filter="fade">
                                      <p:cBhvr>
                                        <p:cTn id="23" dur="500"/>
                                        <p:tgtEl>
                                          <p:spTgt spid="400"/>
                                        </p:tgtEl>
                                      </p:cBhvr>
                                    </p:animEffect>
                                  </p:childTnLst>
                                </p:cTn>
                              </p:par>
                            </p:childTnLst>
                          </p:cTn>
                        </p:par>
                      </p:childTnLst>
                    </p:cTn>
                  </p:par>
                  <p:par>
                    <p:cTn id="24" fill="hold">
                      <p:stCondLst>
                        <p:cond delay="indefinite"/>
                      </p:stCondLst>
                      <p:childTnLst>
                        <p:par>
                          <p:cTn id="25" fill="hold">
                            <p:stCondLst>
                              <p:cond delay="0"/>
                            </p:stCondLst>
                            <p:childTnLst>
                              <p:par>
                                <p:cTn id="26" presetID="13" presetClass="entr" presetSubtype="16" fill="hold" nodeType="clickEffect">
                                  <p:stCondLst>
                                    <p:cond delay="0"/>
                                  </p:stCondLst>
                                  <p:childTnLst>
                                    <p:set>
                                      <p:cBhvr>
                                        <p:cTn id="27" dur="1" fill="hold">
                                          <p:stCondLst>
                                            <p:cond delay="0"/>
                                          </p:stCondLst>
                                        </p:cTn>
                                        <p:tgtEl>
                                          <p:spTgt spid="409"/>
                                        </p:tgtEl>
                                        <p:attrNameLst>
                                          <p:attrName>style.visibility</p:attrName>
                                        </p:attrNameLst>
                                      </p:cBhvr>
                                      <p:to>
                                        <p:strVal val="visible"/>
                                      </p:to>
                                    </p:set>
                                    <p:animEffect transition="in" filter="plus(in)">
                                      <p:cBhvr>
                                        <p:cTn id="28" dur="1000"/>
                                        <p:tgtEl>
                                          <p:spTgt spid="40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12E451C-17C0-418F-89ED-24294BD69F8F}"/>
              </a:ext>
            </a:extLst>
          </p:cNvPr>
          <p:cNvSpPr>
            <a:spLocks noGrp="1"/>
          </p:cNvSpPr>
          <p:nvPr>
            <p:ph idx="1"/>
          </p:nvPr>
        </p:nvSpPr>
        <p:spPr>
          <a:xfrm>
            <a:off x="1329267" y="1617741"/>
            <a:ext cx="4326467" cy="1345592"/>
          </a:xfrm>
        </p:spPr>
        <p:txBody>
          <a:bodyPr vert="horz" lIns="91440" tIns="45720" rIns="91440" bIns="45720" rtlCol="0" anchor="t">
            <a:noAutofit/>
          </a:bodyPr>
          <a:lstStyle/>
          <a:p>
            <a:pPr marL="0" indent="0">
              <a:buNone/>
            </a:pPr>
            <a:r>
              <a:rPr lang="it-IT" sz="2600" dirty="0"/>
              <a:t>Due approcci:</a:t>
            </a:r>
            <a:endParaRPr lang="it-IT" sz="2600" dirty="0">
              <a:cs typeface="Calibri"/>
            </a:endParaRPr>
          </a:p>
          <a:p>
            <a:pPr marL="342900" lvl="0" indent="-342900">
              <a:lnSpc>
                <a:spcPct val="107000"/>
              </a:lnSpc>
              <a:buFont typeface="+mj-lt"/>
              <a:buAutoNum type="arabicPeriod"/>
            </a:pPr>
            <a:r>
              <a:rPr lang="it-IT" sz="2200" b="1" dirty="0" err="1">
                <a:effectLst/>
                <a:latin typeface="Calibri"/>
                <a:ea typeface="Calibri" panose="020F0502020204030204" pitchFamily="34" charset="0"/>
                <a:cs typeface="Times New Roman"/>
              </a:rPr>
              <a:t>Compress-Then-Encrypt</a:t>
            </a:r>
            <a:r>
              <a:rPr lang="it-IT" sz="2200" dirty="0">
                <a:effectLst/>
                <a:latin typeface="Calibri"/>
                <a:ea typeface="Calibri" panose="020F0502020204030204" pitchFamily="34" charset="0"/>
                <a:cs typeface="Times New Roman"/>
              </a:rPr>
              <a:t> </a:t>
            </a:r>
            <a:r>
              <a:rPr lang="it-IT" sz="2200" b="1" dirty="0">
                <a:effectLst/>
                <a:latin typeface="Calibri"/>
                <a:ea typeface="Calibri" panose="020F0502020204030204" pitchFamily="34" charset="0"/>
                <a:cs typeface="Times New Roman"/>
              </a:rPr>
              <a:t>(CTE)</a:t>
            </a:r>
          </a:p>
          <a:p>
            <a:pPr marL="342900" lvl="0" indent="-342900">
              <a:lnSpc>
                <a:spcPct val="107000"/>
              </a:lnSpc>
              <a:buFont typeface="+mj-lt"/>
              <a:buAutoNum type="arabicPeriod"/>
            </a:pPr>
            <a:r>
              <a:rPr lang="it-IT" sz="2200" b="1" dirty="0" err="1">
                <a:effectLst/>
                <a:latin typeface="Calibri"/>
                <a:ea typeface="Calibri" panose="020F0502020204030204" pitchFamily="34" charset="0"/>
                <a:cs typeface="Times New Roman"/>
              </a:rPr>
              <a:t>Encrypt-Then-Compress</a:t>
            </a:r>
            <a:r>
              <a:rPr lang="it-IT" sz="2200" b="1" dirty="0">
                <a:effectLst/>
                <a:latin typeface="Calibri"/>
                <a:ea typeface="Calibri" panose="020F0502020204030204" pitchFamily="34" charset="0"/>
                <a:cs typeface="Times New Roman"/>
              </a:rPr>
              <a:t> (ETC)</a:t>
            </a:r>
            <a:endParaRPr lang="it-IT" sz="2400">
              <a:latin typeface="Calibri"/>
              <a:cs typeface="Calibri" panose="020F0502020204030204"/>
            </a:endParaRPr>
          </a:p>
        </p:txBody>
      </p:sp>
      <p:pic>
        <p:nvPicPr>
          <p:cNvPr id="5" name="Immagine 4">
            <a:extLst>
              <a:ext uri="{FF2B5EF4-FFF2-40B4-BE49-F238E27FC236}">
                <a16:creationId xmlns:a16="http://schemas.microsoft.com/office/drawing/2014/main" id="{D52DA2C2-344E-4C17-B902-58C8C1613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339" y="1397608"/>
            <a:ext cx="2041187" cy="3842234"/>
          </a:xfrm>
          <a:prstGeom prst="rect">
            <a:avLst/>
          </a:prstGeom>
        </p:spPr>
      </p:pic>
      <p:sp>
        <p:nvSpPr>
          <p:cNvPr id="2" name="CasellaDiTesto 1">
            <a:extLst>
              <a:ext uri="{FF2B5EF4-FFF2-40B4-BE49-F238E27FC236}">
                <a16:creationId xmlns:a16="http://schemas.microsoft.com/office/drawing/2014/main" id="{79148F70-73C1-41A2-BCAF-444AD459558E}"/>
              </a:ext>
            </a:extLst>
          </p:cNvPr>
          <p:cNvSpPr txBox="1"/>
          <p:nvPr/>
        </p:nvSpPr>
        <p:spPr>
          <a:xfrm>
            <a:off x="3920066" y="397933"/>
            <a:ext cx="38438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b="1"/>
              <a:t>Approcci Esistenti</a:t>
            </a:r>
            <a:endParaRPr lang="it-IT"/>
          </a:p>
        </p:txBody>
      </p:sp>
    </p:spTree>
    <p:extLst>
      <p:ext uri="{BB962C8B-B14F-4D97-AF65-F5344CB8AC3E}">
        <p14:creationId xmlns:p14="http://schemas.microsoft.com/office/powerpoint/2010/main" val="60103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1104ce7447b_0_25"/>
          <p:cNvSpPr txBox="1"/>
          <p:nvPr/>
        </p:nvSpPr>
        <p:spPr>
          <a:xfrm>
            <a:off x="1810650" y="308650"/>
            <a:ext cx="8927400" cy="7389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600" b="1" i="0" u="none" strike="noStrike" kern="0" cap="none" spc="0" normalizeH="0" baseline="0" noProof="0">
                <a:ln>
                  <a:noFill/>
                </a:ln>
                <a:solidFill>
                  <a:srgbClr val="000000"/>
                </a:solidFill>
                <a:effectLst/>
                <a:uLnTx/>
                <a:uFillTx/>
                <a:latin typeface="Calibri"/>
                <a:ea typeface="Calibri"/>
                <a:cs typeface="Calibri"/>
                <a:sym typeface="Calibri"/>
              </a:rPr>
              <a:t>Sicurezza dello schema </a:t>
            </a:r>
            <a:endParaRPr kumimoji="0" sz="3600" b="1"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420" name="Google Shape;420;g1104ce7447b_0_25"/>
          <p:cNvPicPr preferRelativeResize="0"/>
          <p:nvPr/>
        </p:nvPicPr>
        <p:blipFill>
          <a:blip r:embed="rId3">
            <a:alphaModFix/>
          </a:blip>
          <a:stretch>
            <a:fillRect/>
          </a:stretch>
        </p:blipFill>
        <p:spPr>
          <a:xfrm>
            <a:off x="1078300" y="1934684"/>
            <a:ext cx="2368875" cy="2368850"/>
          </a:xfrm>
          <a:prstGeom prst="rect">
            <a:avLst/>
          </a:prstGeom>
          <a:noFill/>
          <a:ln>
            <a:noFill/>
          </a:ln>
        </p:spPr>
      </p:pic>
      <p:pic>
        <p:nvPicPr>
          <p:cNvPr id="421" name="Google Shape;421;g1104ce7447b_0_25"/>
          <p:cNvPicPr preferRelativeResize="0"/>
          <p:nvPr/>
        </p:nvPicPr>
        <p:blipFill>
          <a:blip r:embed="rId4">
            <a:alphaModFix/>
          </a:blip>
          <a:stretch>
            <a:fillRect/>
          </a:stretch>
        </p:blipFill>
        <p:spPr>
          <a:xfrm>
            <a:off x="4973825" y="1943000"/>
            <a:ext cx="2368875" cy="2352193"/>
          </a:xfrm>
          <a:prstGeom prst="rect">
            <a:avLst/>
          </a:prstGeom>
          <a:noFill/>
          <a:ln>
            <a:noFill/>
          </a:ln>
        </p:spPr>
      </p:pic>
      <p:pic>
        <p:nvPicPr>
          <p:cNvPr id="422" name="Google Shape;422;g1104ce7447b_0_25"/>
          <p:cNvPicPr preferRelativeResize="0"/>
          <p:nvPr/>
        </p:nvPicPr>
        <p:blipFill>
          <a:blip r:embed="rId5">
            <a:alphaModFix/>
          </a:blip>
          <a:stretch>
            <a:fillRect/>
          </a:stretch>
        </p:blipFill>
        <p:spPr>
          <a:xfrm>
            <a:off x="8869350" y="1943000"/>
            <a:ext cx="2352200" cy="2352200"/>
          </a:xfrm>
          <a:prstGeom prst="rect">
            <a:avLst/>
          </a:prstGeom>
          <a:noFill/>
          <a:ln>
            <a:noFill/>
          </a:ln>
        </p:spPr>
      </p:pic>
      <p:sp>
        <p:nvSpPr>
          <p:cNvPr id="423" name="Google Shape;423;g1104ce7447b_0_25"/>
          <p:cNvSpPr txBox="1"/>
          <p:nvPr/>
        </p:nvSpPr>
        <p:spPr>
          <a:xfrm>
            <a:off x="1060938" y="4666400"/>
            <a:ext cx="2403600" cy="4770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900" b="0" i="0" u="none" strike="noStrike" kern="0" cap="none" spc="0" normalizeH="0" baseline="0" noProof="0" dirty="0">
                <a:ln>
                  <a:noFill/>
                </a:ln>
                <a:solidFill>
                  <a:srgbClr val="000000"/>
                </a:solidFill>
                <a:effectLst/>
                <a:uLnTx/>
                <a:uFillTx/>
                <a:latin typeface="Arial"/>
                <a:cs typeface="Arial"/>
                <a:sym typeface="Arial"/>
              </a:rPr>
              <a:t>Originale</a:t>
            </a:r>
            <a:endParaRPr kumimoji="0" sz="1900" b="0" i="0" u="none" strike="noStrike" kern="0" cap="none" spc="0" normalizeH="0" baseline="0" noProof="0" dirty="0">
              <a:ln>
                <a:noFill/>
              </a:ln>
              <a:solidFill>
                <a:srgbClr val="000000"/>
              </a:solidFill>
              <a:effectLst/>
              <a:uLnTx/>
              <a:uFillTx/>
              <a:latin typeface="Arial"/>
              <a:cs typeface="Arial"/>
              <a:sym typeface="Arial"/>
            </a:endParaRPr>
          </a:p>
        </p:txBody>
      </p:sp>
      <p:sp>
        <p:nvSpPr>
          <p:cNvPr id="424" name="Google Shape;424;g1104ce7447b_0_25"/>
          <p:cNvSpPr txBox="1"/>
          <p:nvPr/>
        </p:nvSpPr>
        <p:spPr>
          <a:xfrm>
            <a:off x="4876363" y="4666400"/>
            <a:ext cx="2403600" cy="4770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900" b="0" i="0" u="none" strike="noStrike" kern="0" cap="none" spc="0" normalizeH="0" baseline="0" noProof="0">
                <a:ln>
                  <a:noFill/>
                </a:ln>
                <a:solidFill>
                  <a:srgbClr val="000000"/>
                </a:solidFill>
                <a:effectLst/>
                <a:uLnTx/>
                <a:uFillTx/>
                <a:latin typeface="Arial"/>
                <a:cs typeface="Arial"/>
                <a:sym typeface="Arial"/>
              </a:rPr>
              <a:t>Cifrata</a:t>
            </a:r>
            <a:endParaRPr kumimoji="0" sz="1900" b="0" i="0" u="none" strike="noStrike" kern="0" cap="none" spc="0" normalizeH="0" baseline="0" noProof="0">
              <a:ln>
                <a:noFill/>
              </a:ln>
              <a:solidFill>
                <a:srgbClr val="000000"/>
              </a:solidFill>
              <a:effectLst/>
              <a:uLnTx/>
              <a:uFillTx/>
              <a:latin typeface="Arial"/>
              <a:cs typeface="Arial"/>
              <a:sym typeface="Arial"/>
            </a:endParaRPr>
          </a:p>
        </p:txBody>
      </p:sp>
      <p:sp>
        <p:nvSpPr>
          <p:cNvPr id="425" name="Google Shape;425;g1104ce7447b_0_25"/>
          <p:cNvSpPr txBox="1"/>
          <p:nvPr/>
        </p:nvSpPr>
        <p:spPr>
          <a:xfrm>
            <a:off x="8691775" y="4747550"/>
            <a:ext cx="2827800" cy="7695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900" b="0" i="0" u="none" strike="noStrike" kern="0" cap="none" spc="0" normalizeH="0" baseline="0" noProof="0">
                <a:ln>
                  <a:noFill/>
                </a:ln>
                <a:solidFill>
                  <a:srgbClr val="000000"/>
                </a:solidFill>
                <a:effectLst/>
                <a:uLnTx/>
                <a:uFillTx/>
                <a:latin typeface="Arial"/>
                <a:cs typeface="Arial"/>
                <a:sym typeface="Arial"/>
              </a:rPr>
              <a:t>Decifrata con chiave casuale</a:t>
            </a:r>
            <a:endParaRPr kumimoji="0" sz="1900" b="0" i="0" u="none" strike="noStrike" kern="0" cap="none" spc="0" normalizeH="0" baseline="0" noProof="0">
              <a:ln>
                <a:noFill/>
              </a:ln>
              <a:solidFill>
                <a:srgbClr val="000000"/>
              </a:solidFill>
              <a:effectLst/>
              <a:uLnTx/>
              <a:uFillTx/>
              <a:latin typeface="Arial"/>
              <a:cs typeface="Arial"/>
              <a:sym typeface="Arial"/>
            </a:endParaRPr>
          </a:p>
        </p:txBody>
      </p:sp>
      <p:pic>
        <p:nvPicPr>
          <p:cNvPr id="426" name="Google Shape;426;g1104ce7447b_0_25"/>
          <p:cNvPicPr preferRelativeResize="0"/>
          <p:nvPr/>
        </p:nvPicPr>
        <p:blipFill>
          <a:blip r:embed="rId6">
            <a:alphaModFix/>
          </a:blip>
          <a:stretch>
            <a:fillRect/>
          </a:stretch>
        </p:blipFill>
        <p:spPr>
          <a:xfrm>
            <a:off x="3447175" y="4938050"/>
            <a:ext cx="2013650" cy="2013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anim calcmode="lin" valueType="num">
                                      <p:cBhvr>
                                        <p:cTn id="8" dur="1000" fill="hold"/>
                                        <p:tgtEl>
                                          <p:spTgt spid="420"/>
                                        </p:tgtEl>
                                        <p:attrNameLst>
                                          <p:attrName>ppt_x</p:attrName>
                                        </p:attrNameLst>
                                      </p:cBhvr>
                                      <p:tavLst>
                                        <p:tav tm="0">
                                          <p:val>
                                            <p:strVal val="#ppt_x"/>
                                          </p:val>
                                        </p:tav>
                                        <p:tav tm="100000">
                                          <p:val>
                                            <p:strVal val="#ppt_x"/>
                                          </p:val>
                                        </p:tav>
                                      </p:tavLst>
                                    </p:anim>
                                    <p:anim calcmode="lin" valueType="num">
                                      <p:cBhvr>
                                        <p:cTn id="9" dur="1000" fill="hold"/>
                                        <p:tgtEl>
                                          <p:spTgt spid="4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23"/>
                                        </p:tgtEl>
                                        <p:attrNameLst>
                                          <p:attrName>style.visibility</p:attrName>
                                        </p:attrNameLst>
                                      </p:cBhvr>
                                      <p:to>
                                        <p:strVal val="visible"/>
                                      </p:to>
                                    </p:set>
                                    <p:animEffect transition="in" filter="fade">
                                      <p:cBhvr>
                                        <p:cTn id="12" dur="1000"/>
                                        <p:tgtEl>
                                          <p:spTgt spid="423"/>
                                        </p:tgtEl>
                                      </p:cBhvr>
                                    </p:animEffect>
                                    <p:anim calcmode="lin" valueType="num">
                                      <p:cBhvr>
                                        <p:cTn id="13" dur="1000" fill="hold"/>
                                        <p:tgtEl>
                                          <p:spTgt spid="423"/>
                                        </p:tgtEl>
                                        <p:attrNameLst>
                                          <p:attrName>ppt_x</p:attrName>
                                        </p:attrNameLst>
                                      </p:cBhvr>
                                      <p:tavLst>
                                        <p:tav tm="0">
                                          <p:val>
                                            <p:strVal val="#ppt_x"/>
                                          </p:val>
                                        </p:tav>
                                        <p:tav tm="100000">
                                          <p:val>
                                            <p:strVal val="#ppt_x"/>
                                          </p:val>
                                        </p:tav>
                                      </p:tavLst>
                                    </p:anim>
                                    <p:anim calcmode="lin" valueType="num">
                                      <p:cBhvr>
                                        <p:cTn id="14" dur="1000" fill="hold"/>
                                        <p:tgtEl>
                                          <p:spTgt spid="4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21"/>
                                        </p:tgtEl>
                                        <p:attrNameLst>
                                          <p:attrName>style.visibility</p:attrName>
                                        </p:attrNameLst>
                                      </p:cBhvr>
                                      <p:to>
                                        <p:strVal val="visible"/>
                                      </p:to>
                                    </p:set>
                                    <p:animEffect transition="in" filter="fade">
                                      <p:cBhvr>
                                        <p:cTn id="19" dur="1000"/>
                                        <p:tgtEl>
                                          <p:spTgt spid="421"/>
                                        </p:tgtEl>
                                      </p:cBhvr>
                                    </p:animEffect>
                                    <p:anim calcmode="lin" valueType="num">
                                      <p:cBhvr>
                                        <p:cTn id="20" dur="1000" fill="hold"/>
                                        <p:tgtEl>
                                          <p:spTgt spid="421"/>
                                        </p:tgtEl>
                                        <p:attrNameLst>
                                          <p:attrName>ppt_x</p:attrName>
                                        </p:attrNameLst>
                                      </p:cBhvr>
                                      <p:tavLst>
                                        <p:tav tm="0">
                                          <p:val>
                                            <p:strVal val="#ppt_x"/>
                                          </p:val>
                                        </p:tav>
                                        <p:tav tm="100000">
                                          <p:val>
                                            <p:strVal val="#ppt_x"/>
                                          </p:val>
                                        </p:tav>
                                      </p:tavLst>
                                    </p:anim>
                                    <p:anim calcmode="lin" valueType="num">
                                      <p:cBhvr>
                                        <p:cTn id="21" dur="1000" fill="hold"/>
                                        <p:tgtEl>
                                          <p:spTgt spid="42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4"/>
                                        </p:tgtEl>
                                        <p:attrNameLst>
                                          <p:attrName>style.visibility</p:attrName>
                                        </p:attrNameLst>
                                      </p:cBhvr>
                                      <p:to>
                                        <p:strVal val="visible"/>
                                      </p:to>
                                    </p:set>
                                    <p:animEffect transition="in" filter="fade">
                                      <p:cBhvr>
                                        <p:cTn id="24" dur="1000"/>
                                        <p:tgtEl>
                                          <p:spTgt spid="424"/>
                                        </p:tgtEl>
                                      </p:cBhvr>
                                    </p:animEffect>
                                    <p:anim calcmode="lin" valueType="num">
                                      <p:cBhvr>
                                        <p:cTn id="25" dur="1000" fill="hold"/>
                                        <p:tgtEl>
                                          <p:spTgt spid="424"/>
                                        </p:tgtEl>
                                        <p:attrNameLst>
                                          <p:attrName>ppt_x</p:attrName>
                                        </p:attrNameLst>
                                      </p:cBhvr>
                                      <p:tavLst>
                                        <p:tav tm="0">
                                          <p:val>
                                            <p:strVal val="#ppt_x"/>
                                          </p:val>
                                        </p:tav>
                                        <p:tav tm="100000">
                                          <p:val>
                                            <p:strVal val="#ppt_x"/>
                                          </p:val>
                                        </p:tav>
                                      </p:tavLst>
                                    </p:anim>
                                    <p:anim calcmode="lin" valueType="num">
                                      <p:cBhvr>
                                        <p:cTn id="26" dur="1000" fill="hold"/>
                                        <p:tgtEl>
                                          <p:spTgt spid="42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26"/>
                                        </p:tgtEl>
                                        <p:attrNameLst>
                                          <p:attrName>style.visibility</p:attrName>
                                        </p:attrNameLst>
                                      </p:cBhvr>
                                      <p:to>
                                        <p:strVal val="visible"/>
                                      </p:to>
                                    </p:set>
                                    <p:animEffect transition="in" filter="fade">
                                      <p:cBhvr>
                                        <p:cTn id="31" dur="1000"/>
                                        <p:tgtEl>
                                          <p:spTgt spid="426"/>
                                        </p:tgtEl>
                                      </p:cBhvr>
                                    </p:animEffect>
                                    <p:anim calcmode="lin" valueType="num">
                                      <p:cBhvr>
                                        <p:cTn id="32" dur="1000" fill="hold"/>
                                        <p:tgtEl>
                                          <p:spTgt spid="426"/>
                                        </p:tgtEl>
                                        <p:attrNameLst>
                                          <p:attrName>ppt_x</p:attrName>
                                        </p:attrNameLst>
                                      </p:cBhvr>
                                      <p:tavLst>
                                        <p:tav tm="0">
                                          <p:val>
                                            <p:strVal val="#ppt_x"/>
                                          </p:val>
                                        </p:tav>
                                        <p:tav tm="100000">
                                          <p:val>
                                            <p:strVal val="#ppt_x"/>
                                          </p:val>
                                        </p:tav>
                                      </p:tavLst>
                                    </p:anim>
                                    <p:anim calcmode="lin" valueType="num">
                                      <p:cBhvr>
                                        <p:cTn id="33" dur="1000" fill="hold"/>
                                        <p:tgtEl>
                                          <p:spTgt spid="4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22"/>
                                        </p:tgtEl>
                                        <p:attrNameLst>
                                          <p:attrName>style.visibility</p:attrName>
                                        </p:attrNameLst>
                                      </p:cBhvr>
                                      <p:to>
                                        <p:strVal val="visible"/>
                                      </p:to>
                                    </p:set>
                                    <p:animEffect transition="in" filter="fade">
                                      <p:cBhvr>
                                        <p:cTn id="38" dur="1000"/>
                                        <p:tgtEl>
                                          <p:spTgt spid="422"/>
                                        </p:tgtEl>
                                      </p:cBhvr>
                                    </p:animEffect>
                                    <p:anim calcmode="lin" valueType="num">
                                      <p:cBhvr>
                                        <p:cTn id="39" dur="1000" fill="hold"/>
                                        <p:tgtEl>
                                          <p:spTgt spid="422"/>
                                        </p:tgtEl>
                                        <p:attrNameLst>
                                          <p:attrName>ppt_x</p:attrName>
                                        </p:attrNameLst>
                                      </p:cBhvr>
                                      <p:tavLst>
                                        <p:tav tm="0">
                                          <p:val>
                                            <p:strVal val="#ppt_x"/>
                                          </p:val>
                                        </p:tav>
                                        <p:tav tm="100000">
                                          <p:val>
                                            <p:strVal val="#ppt_x"/>
                                          </p:val>
                                        </p:tav>
                                      </p:tavLst>
                                    </p:anim>
                                    <p:anim calcmode="lin" valueType="num">
                                      <p:cBhvr>
                                        <p:cTn id="40" dur="1000" fill="hold"/>
                                        <p:tgtEl>
                                          <p:spTgt spid="42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25"/>
                                        </p:tgtEl>
                                        <p:attrNameLst>
                                          <p:attrName>style.visibility</p:attrName>
                                        </p:attrNameLst>
                                      </p:cBhvr>
                                      <p:to>
                                        <p:strVal val="visible"/>
                                      </p:to>
                                    </p:set>
                                    <p:animEffect transition="in" filter="fade">
                                      <p:cBhvr>
                                        <p:cTn id="43" dur="1000"/>
                                        <p:tgtEl>
                                          <p:spTgt spid="425"/>
                                        </p:tgtEl>
                                      </p:cBhvr>
                                    </p:animEffect>
                                    <p:anim calcmode="lin" valueType="num">
                                      <p:cBhvr>
                                        <p:cTn id="44" dur="1000" fill="hold"/>
                                        <p:tgtEl>
                                          <p:spTgt spid="425"/>
                                        </p:tgtEl>
                                        <p:attrNameLst>
                                          <p:attrName>ppt_x</p:attrName>
                                        </p:attrNameLst>
                                      </p:cBhvr>
                                      <p:tavLst>
                                        <p:tav tm="0">
                                          <p:val>
                                            <p:strVal val="#ppt_x"/>
                                          </p:val>
                                        </p:tav>
                                        <p:tav tm="100000">
                                          <p:val>
                                            <p:strVal val="#ppt_x"/>
                                          </p:val>
                                        </p:tav>
                                      </p:tavLst>
                                    </p:anim>
                                    <p:anim calcmode="lin" valueType="num">
                                      <p:cBhvr>
                                        <p:cTn id="45" dur="1000" fill="hold"/>
                                        <p:tgtEl>
                                          <p:spTgt spid="4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p:bldP spid="424" grpId="0"/>
      <p:bldP spid="4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11051ad2d5e_0_4"/>
          <p:cNvSpPr txBox="1"/>
          <p:nvPr/>
        </p:nvSpPr>
        <p:spPr>
          <a:xfrm>
            <a:off x="1742925" y="224000"/>
            <a:ext cx="8927400" cy="12930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600" b="1" i="0" u="none" strike="noStrike" kern="0" cap="none" spc="0" normalizeH="0" baseline="0" noProof="0">
                <a:ln>
                  <a:noFill/>
                </a:ln>
                <a:solidFill>
                  <a:srgbClr val="000000"/>
                </a:solidFill>
                <a:effectLst/>
                <a:uLnTx/>
                <a:uFillTx/>
                <a:latin typeface="Calibri"/>
                <a:ea typeface="Calibri"/>
                <a:cs typeface="Calibri"/>
                <a:sym typeface="Calibri"/>
              </a:rPr>
              <a:t>Parametri presi in considerazione (1/2)</a:t>
            </a:r>
            <a:endParaRPr kumimoji="0" sz="3600" b="1"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600" b="1" i="0" u="none" strike="noStrike" kern="0" cap="none" spc="0" normalizeH="0" baseline="0" noProof="0">
                <a:ln>
                  <a:noFill/>
                </a:ln>
                <a:solidFill>
                  <a:srgbClr val="000000"/>
                </a:solidFill>
                <a:effectLst/>
                <a:uLnTx/>
                <a:uFillTx/>
                <a:latin typeface="Calibri"/>
                <a:ea typeface="Calibri"/>
                <a:cs typeface="Calibri"/>
                <a:sym typeface="Calibri"/>
              </a:rPr>
              <a:t>PSNR</a:t>
            </a:r>
            <a:endParaRPr kumimoji="0" sz="3600" b="1"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432" name="Google Shape;432;g11051ad2d5e_0_4"/>
          <p:cNvPicPr preferRelativeResize="0"/>
          <p:nvPr/>
        </p:nvPicPr>
        <p:blipFill>
          <a:blip r:embed="rId3">
            <a:alphaModFix/>
          </a:blip>
          <a:stretch>
            <a:fillRect/>
          </a:stretch>
        </p:blipFill>
        <p:spPr>
          <a:xfrm>
            <a:off x="728150" y="2721175"/>
            <a:ext cx="6173050" cy="1415625"/>
          </a:xfrm>
          <a:prstGeom prst="rect">
            <a:avLst/>
          </a:prstGeom>
          <a:noFill/>
          <a:ln>
            <a:noFill/>
          </a:ln>
        </p:spPr>
      </p:pic>
      <p:sp>
        <p:nvSpPr>
          <p:cNvPr id="433" name="Google Shape;433;g11051ad2d5e_0_4"/>
          <p:cNvSpPr txBox="1"/>
          <p:nvPr/>
        </p:nvSpPr>
        <p:spPr>
          <a:xfrm>
            <a:off x="728150" y="1828725"/>
            <a:ext cx="11125200" cy="7608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7916"/>
              </a:lnSpc>
              <a:spcBef>
                <a:spcPts val="1200"/>
              </a:spcBef>
              <a:spcAft>
                <a:spcPts val="1200"/>
              </a:spcAft>
              <a:buClr>
                <a:srgbClr val="000000"/>
              </a:buClr>
              <a:buSzPts val="1100"/>
              <a:buFont typeface="Arial"/>
              <a:buNone/>
              <a:tabLst/>
              <a:defRPr/>
            </a:pPr>
            <a:r>
              <a:rPr kumimoji="0" lang="it-IT" sz="1800" b="0" i="0" u="none" strike="noStrike" kern="0" cap="none" spc="0" normalizeH="0" baseline="0" noProof="0">
                <a:ln>
                  <a:noFill/>
                </a:ln>
                <a:solidFill>
                  <a:srgbClr val="000000"/>
                </a:solidFill>
                <a:effectLst/>
                <a:uLnTx/>
                <a:uFillTx/>
                <a:latin typeface="Gadugi"/>
                <a:ea typeface="Gadugi"/>
                <a:cs typeface="Gadugi"/>
                <a:sym typeface="Gadugi"/>
              </a:rPr>
              <a:t>Il </a:t>
            </a:r>
            <a:r>
              <a:rPr kumimoji="0" lang="it-IT" sz="1800" b="1" i="0" u="none" strike="noStrike" kern="0" cap="none" spc="0" normalizeH="0" baseline="0" noProof="0">
                <a:ln>
                  <a:noFill/>
                </a:ln>
                <a:solidFill>
                  <a:srgbClr val="000000"/>
                </a:solidFill>
                <a:effectLst/>
                <a:uLnTx/>
                <a:uFillTx/>
                <a:latin typeface="Gadugi"/>
                <a:ea typeface="Gadugi"/>
                <a:cs typeface="Gadugi"/>
                <a:sym typeface="Gadugi"/>
              </a:rPr>
              <a:t>PSNR</a:t>
            </a:r>
            <a:r>
              <a:rPr kumimoji="0" lang="it-IT" sz="1800" b="0" i="0" u="none" strike="noStrike" kern="0" cap="none" spc="0" normalizeH="0" baseline="0" noProof="0">
                <a:ln>
                  <a:noFill/>
                </a:ln>
                <a:solidFill>
                  <a:srgbClr val="000000"/>
                </a:solidFill>
                <a:effectLst/>
                <a:uLnTx/>
                <a:uFillTx/>
                <a:latin typeface="Gadugi"/>
                <a:ea typeface="Gadugi"/>
                <a:cs typeface="Gadugi"/>
                <a:sym typeface="Gadugi"/>
              </a:rPr>
              <a:t> viene adoperato come misura di qualità all’interno della compressione di tipo lossy, maggiore sarà il valore del PSNR maggiore risulterà essere la “somiglianza” con l’immagine originale.</a:t>
            </a:r>
            <a:endParaRPr kumimoji="0" sz="2900" b="1"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434;g11051ad2d5e_0_4"/>
          <p:cNvSpPr txBox="1"/>
          <p:nvPr/>
        </p:nvSpPr>
        <p:spPr>
          <a:xfrm>
            <a:off x="7001075" y="3036200"/>
            <a:ext cx="4615200" cy="1358700"/>
          </a:xfrm>
          <a:prstGeom prst="rect">
            <a:avLst/>
          </a:prstGeom>
          <a:noFill/>
          <a:ln>
            <a:noFill/>
          </a:ln>
        </p:spPr>
        <p:txBody>
          <a:bodyPr spcFirstLastPara="1" wrap="square" lIns="91425" tIns="91425" rIns="91425" bIns="91425" anchor="t" anchorCtr="0">
            <a:spAutoFit/>
          </a:bodyPr>
          <a:lstStyle/>
          <a:p>
            <a:pPr marL="457200" marR="0" lvl="0" indent="-342900" algn="just" defTabSz="914400" rtl="0" eaLnBrk="1" fontAlgn="auto" latinLnBrk="0" hangingPunct="1">
              <a:lnSpc>
                <a:spcPct val="107916"/>
              </a:lnSpc>
              <a:spcBef>
                <a:spcPts val="1200"/>
              </a:spcBef>
              <a:spcAft>
                <a:spcPts val="0"/>
              </a:spcAft>
              <a:buClr>
                <a:srgbClr val="000000"/>
              </a:buClr>
              <a:buSzPts val="1800"/>
              <a:buFont typeface="Gadugi"/>
              <a:buChar char="●"/>
              <a:tabLst/>
              <a:defRPr/>
            </a:pPr>
            <a:r>
              <a:rPr kumimoji="0" lang="it-IT" sz="1800" b="1" i="0" u="none" strike="noStrike" kern="0" cap="none" spc="0" normalizeH="0" baseline="0" noProof="0">
                <a:ln>
                  <a:noFill/>
                </a:ln>
                <a:solidFill>
                  <a:srgbClr val="000000"/>
                </a:solidFill>
                <a:effectLst/>
                <a:uLnTx/>
                <a:uFillTx/>
                <a:latin typeface="Gadugi"/>
                <a:ea typeface="Gadugi"/>
                <a:cs typeface="Gadugi"/>
                <a:sym typeface="Gadugi"/>
              </a:rPr>
              <a:t>MAX{I}</a:t>
            </a:r>
            <a:r>
              <a:rPr kumimoji="0" lang="it-IT" sz="1800" b="0" i="0" u="none" strike="noStrike" kern="0" cap="none" spc="0" normalizeH="0" baseline="0" noProof="0">
                <a:ln>
                  <a:noFill/>
                </a:ln>
                <a:solidFill>
                  <a:srgbClr val="000000"/>
                </a:solidFill>
                <a:effectLst/>
                <a:uLnTx/>
                <a:uFillTx/>
                <a:latin typeface="Gadugi"/>
                <a:ea typeface="Gadugi"/>
                <a:cs typeface="Gadugi"/>
                <a:sym typeface="Gadugi"/>
              </a:rPr>
              <a:t> rappresenta il valore massimo possibile di un pixel dell’immagine.</a:t>
            </a:r>
            <a:endParaRPr kumimoji="0" sz="1800" b="0" i="0" u="none" strike="noStrike" kern="0" cap="none" spc="0" normalizeH="0" baseline="0" noProof="0">
              <a:ln>
                <a:noFill/>
              </a:ln>
              <a:solidFill>
                <a:srgbClr val="000000"/>
              </a:solidFill>
              <a:effectLst/>
              <a:uLnTx/>
              <a:uFillTx/>
              <a:latin typeface="Gadugi"/>
              <a:ea typeface="Gadugi"/>
              <a:cs typeface="Gadugi"/>
              <a:sym typeface="Gadugi"/>
            </a:endParaRPr>
          </a:p>
          <a:p>
            <a:pPr marL="457200" marR="0" lvl="0" indent="-342900" algn="just" defTabSz="914400" rtl="0" eaLnBrk="1" fontAlgn="auto" latinLnBrk="0" hangingPunct="1">
              <a:lnSpc>
                <a:spcPct val="107916"/>
              </a:lnSpc>
              <a:spcBef>
                <a:spcPts val="0"/>
              </a:spcBef>
              <a:spcAft>
                <a:spcPts val="0"/>
              </a:spcAft>
              <a:buClr>
                <a:srgbClr val="000000"/>
              </a:buClr>
              <a:buSzPts val="1800"/>
              <a:buFont typeface="Gadugi"/>
              <a:buChar char="●"/>
              <a:tabLst/>
              <a:defRPr/>
            </a:pPr>
            <a:r>
              <a:rPr kumimoji="0" lang="it-IT" sz="1800" b="0" i="0" u="none" strike="noStrike" kern="0" cap="none" spc="0" normalizeH="0" baseline="0" noProof="0">
                <a:ln>
                  <a:noFill/>
                </a:ln>
                <a:solidFill>
                  <a:srgbClr val="000000"/>
                </a:solidFill>
                <a:effectLst/>
                <a:uLnTx/>
                <a:uFillTx/>
                <a:latin typeface="Gadugi"/>
                <a:ea typeface="Gadugi"/>
                <a:cs typeface="Gadugi"/>
                <a:sym typeface="Gadugi"/>
              </a:rPr>
              <a:t>L’</a:t>
            </a:r>
            <a:r>
              <a:rPr kumimoji="0" lang="it-IT" sz="1800" b="1" i="0" u="none" strike="noStrike" kern="0" cap="none" spc="0" normalizeH="0" baseline="0" noProof="0">
                <a:ln>
                  <a:noFill/>
                </a:ln>
                <a:solidFill>
                  <a:srgbClr val="000000"/>
                </a:solidFill>
                <a:effectLst/>
                <a:uLnTx/>
                <a:uFillTx/>
                <a:latin typeface="Gadugi"/>
                <a:ea typeface="Gadugi"/>
                <a:cs typeface="Gadugi"/>
                <a:sym typeface="Gadugi"/>
              </a:rPr>
              <a:t>MSE</a:t>
            </a:r>
            <a:r>
              <a:rPr kumimoji="0" lang="it-IT" sz="1800" b="0" i="0" u="none" strike="noStrike" kern="0" cap="none" spc="0" normalizeH="0" baseline="0" noProof="0">
                <a:ln>
                  <a:noFill/>
                </a:ln>
                <a:solidFill>
                  <a:srgbClr val="000000"/>
                </a:solidFill>
                <a:effectLst/>
                <a:uLnTx/>
                <a:uFillTx/>
                <a:latin typeface="Gadugi"/>
                <a:ea typeface="Gadugi"/>
                <a:cs typeface="Gadugi"/>
                <a:sym typeface="Gadugi"/>
              </a:rPr>
              <a:t> invece non è altro che l’errore quadratico medio</a:t>
            </a:r>
            <a:endParaRPr kumimoji="0" sz="2300" b="0" i="0" u="none" strike="noStrike" kern="0" cap="none" spc="0" normalizeH="0" baseline="0" noProof="0">
              <a:ln>
                <a:noFill/>
              </a:ln>
              <a:solidFill>
                <a:srgbClr val="000000"/>
              </a:solidFill>
              <a:effectLst/>
              <a:uLnTx/>
              <a:uFillTx/>
              <a:latin typeface="Gadugi"/>
              <a:ea typeface="Gadugi"/>
              <a:cs typeface="Gadugi"/>
              <a:sym typeface="Gadugi"/>
            </a:endParaRPr>
          </a:p>
        </p:txBody>
      </p:sp>
      <p:pic>
        <p:nvPicPr>
          <p:cNvPr id="435" name="Google Shape;435;g11051ad2d5e_0_4"/>
          <p:cNvPicPr preferRelativeResize="0"/>
          <p:nvPr/>
        </p:nvPicPr>
        <p:blipFill>
          <a:blip r:embed="rId4">
            <a:alphaModFix/>
          </a:blip>
          <a:stretch>
            <a:fillRect/>
          </a:stretch>
        </p:blipFill>
        <p:spPr>
          <a:xfrm>
            <a:off x="3421675" y="4698250"/>
            <a:ext cx="5569900" cy="1175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11051ad2d5e_0_15"/>
          <p:cNvSpPr txBox="1"/>
          <p:nvPr/>
        </p:nvSpPr>
        <p:spPr>
          <a:xfrm>
            <a:off x="1810650" y="308650"/>
            <a:ext cx="8927400" cy="12930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600" b="1" i="0" u="none" strike="noStrike" kern="0" cap="none" spc="0" normalizeH="0" baseline="0" noProof="0">
                <a:ln>
                  <a:noFill/>
                </a:ln>
                <a:solidFill>
                  <a:srgbClr val="000000"/>
                </a:solidFill>
                <a:effectLst/>
                <a:uLnTx/>
                <a:uFillTx/>
                <a:latin typeface="Calibri"/>
                <a:ea typeface="Calibri"/>
                <a:cs typeface="Calibri"/>
                <a:sym typeface="Calibri"/>
              </a:rPr>
              <a:t>Parametri presi in considerazione (2/2)</a:t>
            </a:r>
            <a:endParaRPr kumimoji="0" sz="3600" b="1"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600" b="1" i="0" u="none" strike="noStrike" kern="0" cap="none" spc="0" normalizeH="0" baseline="0" noProof="0">
                <a:ln>
                  <a:noFill/>
                </a:ln>
                <a:solidFill>
                  <a:srgbClr val="000000"/>
                </a:solidFill>
                <a:effectLst/>
                <a:uLnTx/>
                <a:uFillTx/>
                <a:latin typeface="Calibri"/>
                <a:ea typeface="Calibri"/>
                <a:cs typeface="Calibri"/>
                <a:sym typeface="Calibri"/>
              </a:rPr>
              <a:t>Compression Ratio</a:t>
            </a:r>
            <a:endParaRPr kumimoji="0" sz="3600" b="1"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441" name="Google Shape;441;g11051ad2d5e_0_15"/>
          <p:cNvPicPr preferRelativeResize="0"/>
          <p:nvPr/>
        </p:nvPicPr>
        <p:blipFill>
          <a:blip r:embed="rId3">
            <a:alphaModFix/>
          </a:blip>
          <a:stretch>
            <a:fillRect/>
          </a:stretch>
        </p:blipFill>
        <p:spPr>
          <a:xfrm>
            <a:off x="2588527" y="3738138"/>
            <a:ext cx="7236125" cy="1074675"/>
          </a:xfrm>
          <a:prstGeom prst="rect">
            <a:avLst/>
          </a:prstGeom>
          <a:noFill/>
          <a:ln>
            <a:noFill/>
          </a:ln>
        </p:spPr>
      </p:pic>
      <p:sp>
        <p:nvSpPr>
          <p:cNvPr id="442" name="Google Shape;442;g11051ad2d5e_0_15"/>
          <p:cNvSpPr txBox="1"/>
          <p:nvPr/>
        </p:nvSpPr>
        <p:spPr>
          <a:xfrm>
            <a:off x="1502400" y="2289500"/>
            <a:ext cx="9187200" cy="7608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7916"/>
              </a:lnSpc>
              <a:spcBef>
                <a:spcPts val="1200"/>
              </a:spcBef>
              <a:spcAft>
                <a:spcPts val="1200"/>
              </a:spcAft>
              <a:buClr>
                <a:srgbClr val="000000"/>
              </a:buClr>
              <a:buSzTx/>
              <a:buFont typeface="Arial"/>
              <a:buNone/>
              <a:tabLst/>
              <a:defRPr/>
            </a:pPr>
            <a:r>
              <a:rPr kumimoji="0" lang="it-IT" sz="1800" b="1" i="0" u="none" strike="noStrike" kern="0" cap="none" spc="0" normalizeH="0" baseline="0" noProof="0">
                <a:ln>
                  <a:noFill/>
                </a:ln>
                <a:solidFill>
                  <a:srgbClr val="000000"/>
                </a:solidFill>
                <a:effectLst/>
                <a:uLnTx/>
                <a:uFillTx/>
                <a:latin typeface="Gadugi"/>
                <a:ea typeface="Gadugi"/>
                <a:cs typeface="Gadugi"/>
                <a:sym typeface="Gadugi"/>
              </a:rPr>
              <a:t>Compression ratio</a:t>
            </a:r>
            <a:r>
              <a:rPr kumimoji="0" lang="it-IT" sz="1800" b="0" i="0" u="none" strike="noStrike" kern="0" cap="none" spc="0" normalizeH="0" baseline="0" noProof="0">
                <a:ln>
                  <a:noFill/>
                </a:ln>
                <a:solidFill>
                  <a:srgbClr val="000000"/>
                </a:solidFill>
                <a:effectLst/>
                <a:uLnTx/>
                <a:uFillTx/>
                <a:latin typeface="Gadugi"/>
                <a:ea typeface="Gadugi"/>
                <a:cs typeface="Gadugi"/>
                <a:sym typeface="Gadugi"/>
              </a:rPr>
              <a:t> che rappresenta una misura della riduzione della dimensione dei dati prodotta da un algoritmo di compressione.</a:t>
            </a: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1051ad2d5e_1_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sz="3600" b="1" dirty="0"/>
              <a:t>Risultati sperimentali</a:t>
            </a:r>
            <a:endParaRPr sz="3600" b="1" dirty="0"/>
          </a:p>
        </p:txBody>
      </p:sp>
      <p:sp>
        <p:nvSpPr>
          <p:cNvPr id="449" name="Google Shape;449;g11051ad2d5e_1_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2000" dirty="0"/>
          </a:p>
          <a:p>
            <a:pPr marL="0" lvl="0" indent="0" algn="l" rtl="0">
              <a:spcBef>
                <a:spcPts val="1000"/>
              </a:spcBef>
              <a:spcAft>
                <a:spcPts val="0"/>
              </a:spcAft>
              <a:buNone/>
            </a:pPr>
            <a:r>
              <a:rPr lang="it-IT" sz="2000" dirty="0"/>
              <a:t>Per verificare l’efficienza del nostro sistema, abbiamo effettuato dei test su un set di immagini:</a:t>
            </a:r>
            <a:endParaRPr sz="2000" dirty="0"/>
          </a:p>
          <a:p>
            <a:pPr marL="0" lvl="0" indent="0" algn="l" rtl="0">
              <a:spcBef>
                <a:spcPts val="1000"/>
              </a:spcBef>
              <a:spcAft>
                <a:spcPts val="0"/>
              </a:spcAft>
              <a:buNone/>
            </a:pPr>
            <a:endParaRPr sz="1000" dirty="0"/>
          </a:p>
          <a:p>
            <a:pPr marL="457200" lvl="0" indent="-355600" algn="l" rtl="0">
              <a:spcBef>
                <a:spcPts val="1000"/>
              </a:spcBef>
              <a:spcAft>
                <a:spcPts val="0"/>
              </a:spcAft>
              <a:buSzPts val="2000"/>
              <a:buChar char="•"/>
            </a:pPr>
            <a:r>
              <a:rPr lang="it-IT" sz="2000" dirty="0"/>
              <a:t>campione di 250 immagini</a:t>
            </a:r>
            <a:endParaRPr sz="2000" dirty="0"/>
          </a:p>
          <a:p>
            <a:pPr marL="457200" lvl="0" indent="0" algn="l" rtl="0">
              <a:spcBef>
                <a:spcPts val="1000"/>
              </a:spcBef>
              <a:spcAft>
                <a:spcPts val="0"/>
              </a:spcAft>
              <a:buNone/>
            </a:pPr>
            <a:endParaRPr sz="1000" dirty="0"/>
          </a:p>
          <a:p>
            <a:pPr marL="457200" lvl="0" indent="-355600" algn="l" rtl="0">
              <a:spcBef>
                <a:spcPts val="1000"/>
              </a:spcBef>
              <a:spcAft>
                <a:spcPts val="0"/>
              </a:spcAft>
              <a:buSzPts val="2000"/>
              <a:buChar char="•"/>
            </a:pPr>
            <a:r>
              <a:rPr lang="it-IT" sz="2000" b="1" dirty="0"/>
              <a:t>cinque qualità differenti </a:t>
            </a:r>
            <a:r>
              <a:rPr lang="it-IT" sz="2000" dirty="0"/>
              <a:t>per ciascuna immagine</a:t>
            </a:r>
            <a:endParaRPr sz="2000" dirty="0"/>
          </a:p>
          <a:p>
            <a:pPr marL="457200" lvl="0" indent="0" algn="l" rtl="0">
              <a:spcBef>
                <a:spcPts val="1000"/>
              </a:spcBef>
              <a:spcAft>
                <a:spcPts val="0"/>
              </a:spcAft>
              <a:buNone/>
            </a:pPr>
            <a:endParaRPr sz="1000" dirty="0"/>
          </a:p>
          <a:p>
            <a:pPr marL="457200" lvl="0" indent="-355600" algn="l" rtl="0">
              <a:spcBef>
                <a:spcPts val="1000"/>
              </a:spcBef>
              <a:spcAft>
                <a:spcPts val="0"/>
              </a:spcAft>
              <a:buSzPts val="2000"/>
              <a:buChar char="•"/>
            </a:pPr>
            <a:r>
              <a:rPr lang="it-IT" sz="2000" dirty="0"/>
              <a:t>totale </a:t>
            </a:r>
            <a:r>
              <a:rPr lang="it-IT" sz="2000" b="1" dirty="0"/>
              <a:t>1250</a:t>
            </a:r>
            <a:r>
              <a:rPr lang="it-IT" sz="2000" dirty="0"/>
              <a:t> casi di test</a:t>
            </a:r>
            <a:endParaRPr sz="2000" dirty="0"/>
          </a:p>
          <a:p>
            <a:pPr marL="457200" lvl="0" indent="0" algn="l" rtl="0">
              <a:spcBef>
                <a:spcPts val="1000"/>
              </a:spcBef>
              <a:spcAft>
                <a:spcPts val="0"/>
              </a:spcAft>
              <a:buNone/>
            </a:pPr>
            <a:endParaRPr sz="2000" dirty="0"/>
          </a:p>
          <a:p>
            <a:pPr marL="0" lvl="0" indent="0" algn="l" rtl="0">
              <a:spcBef>
                <a:spcPts val="1000"/>
              </a:spcBef>
              <a:spcAft>
                <a:spcPts val="0"/>
              </a:spcAft>
              <a:buNone/>
            </a:pPr>
            <a:r>
              <a:rPr lang="it-IT" sz="2000" dirty="0"/>
              <a:t>I risultati ottenuti sono stati salvati in singoli file CSV distinti in base alla qualità considerata</a:t>
            </a:r>
            <a:endParaRPr sz="2000" dirty="0"/>
          </a:p>
          <a:p>
            <a:pPr marL="457200" lvl="0" indent="0" algn="l" rtl="0">
              <a:spcBef>
                <a:spcPts val="1000"/>
              </a:spcBef>
              <a:spcAft>
                <a:spcPts val="0"/>
              </a:spcAft>
              <a:buNone/>
            </a:pPr>
            <a:endParaRPr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48;g11051ad2d5e_1_4">
            <a:extLst>
              <a:ext uri="{FF2B5EF4-FFF2-40B4-BE49-F238E27FC236}">
                <a16:creationId xmlns:a16="http://schemas.microsoft.com/office/drawing/2014/main" id="{D9EE81D5-CD7B-4C0C-9C7B-5B9983E1BA2A}"/>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sz="3600" b="1" dirty="0"/>
              <a:t>Immagini Utilizzate</a:t>
            </a:r>
            <a:endParaRPr sz="3600" b="1" dirty="0"/>
          </a:p>
        </p:txBody>
      </p:sp>
      <p:sp>
        <p:nvSpPr>
          <p:cNvPr id="9" name="CasellaDiTesto 8">
            <a:extLst>
              <a:ext uri="{FF2B5EF4-FFF2-40B4-BE49-F238E27FC236}">
                <a16:creationId xmlns:a16="http://schemas.microsoft.com/office/drawing/2014/main" id="{409BED8B-69D6-46BE-9D4F-A8DAD36FE455}"/>
              </a:ext>
            </a:extLst>
          </p:cNvPr>
          <p:cNvSpPr txBox="1"/>
          <p:nvPr/>
        </p:nvSpPr>
        <p:spPr>
          <a:xfrm>
            <a:off x="424628" y="4668422"/>
            <a:ext cx="1871260" cy="369332"/>
          </a:xfrm>
          <a:prstGeom prst="rect">
            <a:avLst/>
          </a:prstGeom>
          <a:noFill/>
        </p:spPr>
        <p:txBody>
          <a:bodyPr wrap="square" rtlCol="0">
            <a:spAutoFit/>
          </a:bodyPr>
          <a:lstStyle/>
          <a:p>
            <a:pPr algn="ctr"/>
            <a:r>
              <a:rPr lang="it-IT" dirty="0"/>
              <a:t>Image 3662865</a:t>
            </a:r>
          </a:p>
        </p:txBody>
      </p:sp>
      <p:sp>
        <p:nvSpPr>
          <p:cNvPr id="10" name="CasellaDiTesto 9">
            <a:extLst>
              <a:ext uri="{FF2B5EF4-FFF2-40B4-BE49-F238E27FC236}">
                <a16:creationId xmlns:a16="http://schemas.microsoft.com/office/drawing/2014/main" id="{E1D9E136-F48D-4E9C-BC75-E0E6858C011F}"/>
              </a:ext>
            </a:extLst>
          </p:cNvPr>
          <p:cNvSpPr txBox="1"/>
          <p:nvPr/>
        </p:nvSpPr>
        <p:spPr>
          <a:xfrm>
            <a:off x="2715595" y="4635805"/>
            <a:ext cx="1900981" cy="369332"/>
          </a:xfrm>
          <a:prstGeom prst="rect">
            <a:avLst/>
          </a:prstGeom>
          <a:noFill/>
        </p:spPr>
        <p:txBody>
          <a:bodyPr wrap="square" rtlCol="0">
            <a:spAutoFit/>
          </a:bodyPr>
          <a:lstStyle/>
          <a:p>
            <a:pPr algn="ctr"/>
            <a:r>
              <a:rPr lang="it-IT" dirty="0"/>
              <a:t>Image 4162702</a:t>
            </a:r>
          </a:p>
        </p:txBody>
      </p:sp>
      <p:sp>
        <p:nvSpPr>
          <p:cNvPr id="11" name="CasellaDiTesto 10">
            <a:extLst>
              <a:ext uri="{FF2B5EF4-FFF2-40B4-BE49-F238E27FC236}">
                <a16:creationId xmlns:a16="http://schemas.microsoft.com/office/drawing/2014/main" id="{AE1E3085-D5DF-47D0-BED0-5A0AF0178E5B}"/>
              </a:ext>
            </a:extLst>
          </p:cNvPr>
          <p:cNvSpPr txBox="1"/>
          <p:nvPr/>
        </p:nvSpPr>
        <p:spPr>
          <a:xfrm>
            <a:off x="4928070" y="4621769"/>
            <a:ext cx="2009196" cy="369332"/>
          </a:xfrm>
          <a:prstGeom prst="rect">
            <a:avLst/>
          </a:prstGeom>
          <a:noFill/>
        </p:spPr>
        <p:txBody>
          <a:bodyPr wrap="square" rtlCol="0">
            <a:spAutoFit/>
          </a:bodyPr>
          <a:lstStyle/>
          <a:p>
            <a:pPr algn="ctr"/>
            <a:r>
              <a:rPr lang="it-IT" dirty="0"/>
              <a:t>Image 5088155</a:t>
            </a:r>
          </a:p>
        </p:txBody>
      </p:sp>
      <p:sp>
        <p:nvSpPr>
          <p:cNvPr id="12" name="CasellaDiTesto 11">
            <a:extLst>
              <a:ext uri="{FF2B5EF4-FFF2-40B4-BE49-F238E27FC236}">
                <a16:creationId xmlns:a16="http://schemas.microsoft.com/office/drawing/2014/main" id="{0521ED30-9D9C-4177-A869-6933DF501FFF}"/>
              </a:ext>
            </a:extLst>
          </p:cNvPr>
          <p:cNvSpPr txBox="1"/>
          <p:nvPr/>
        </p:nvSpPr>
        <p:spPr>
          <a:xfrm>
            <a:off x="7356973" y="4668422"/>
            <a:ext cx="1900981" cy="369332"/>
          </a:xfrm>
          <a:prstGeom prst="rect">
            <a:avLst/>
          </a:prstGeom>
          <a:noFill/>
        </p:spPr>
        <p:txBody>
          <a:bodyPr wrap="square" rtlCol="0">
            <a:spAutoFit/>
          </a:bodyPr>
          <a:lstStyle/>
          <a:p>
            <a:pPr algn="ctr"/>
            <a:r>
              <a:rPr lang="it-IT" dirty="0"/>
              <a:t>Image 5558592</a:t>
            </a:r>
          </a:p>
        </p:txBody>
      </p:sp>
      <p:sp>
        <p:nvSpPr>
          <p:cNvPr id="13" name="CasellaDiTesto 12">
            <a:extLst>
              <a:ext uri="{FF2B5EF4-FFF2-40B4-BE49-F238E27FC236}">
                <a16:creationId xmlns:a16="http://schemas.microsoft.com/office/drawing/2014/main" id="{D2D9D12F-3D48-44DA-91AB-A27CF7BC07D2}"/>
              </a:ext>
            </a:extLst>
          </p:cNvPr>
          <p:cNvSpPr txBox="1"/>
          <p:nvPr/>
        </p:nvSpPr>
        <p:spPr>
          <a:xfrm>
            <a:off x="9677661" y="4613608"/>
            <a:ext cx="1900980" cy="369332"/>
          </a:xfrm>
          <a:prstGeom prst="rect">
            <a:avLst/>
          </a:prstGeom>
          <a:noFill/>
        </p:spPr>
        <p:txBody>
          <a:bodyPr wrap="square" rtlCol="0">
            <a:spAutoFit/>
          </a:bodyPr>
          <a:lstStyle/>
          <a:p>
            <a:pPr algn="ctr"/>
            <a:r>
              <a:rPr lang="it-IT" dirty="0"/>
              <a:t>Image 5648321</a:t>
            </a:r>
          </a:p>
        </p:txBody>
      </p:sp>
      <p:pic>
        <p:nvPicPr>
          <p:cNvPr id="3" name="Immagine 2">
            <a:extLst>
              <a:ext uri="{FF2B5EF4-FFF2-40B4-BE49-F238E27FC236}">
                <a16:creationId xmlns:a16="http://schemas.microsoft.com/office/drawing/2014/main" id="{6E0473C5-8FB5-43A0-A39B-AFBBB16F2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07" y="2619336"/>
            <a:ext cx="1900981" cy="1900981"/>
          </a:xfrm>
          <a:prstGeom prst="rect">
            <a:avLst/>
          </a:prstGeom>
        </p:spPr>
      </p:pic>
      <p:pic>
        <p:nvPicPr>
          <p:cNvPr id="7" name="Immagine 6">
            <a:extLst>
              <a:ext uri="{FF2B5EF4-FFF2-40B4-BE49-F238E27FC236}">
                <a16:creationId xmlns:a16="http://schemas.microsoft.com/office/drawing/2014/main" id="{7CB3DD8C-D4A2-4087-AB34-44D47C02D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596" y="2619336"/>
            <a:ext cx="1900981" cy="1900981"/>
          </a:xfrm>
          <a:prstGeom prst="rect">
            <a:avLst/>
          </a:prstGeom>
        </p:spPr>
      </p:pic>
      <p:pic>
        <p:nvPicPr>
          <p:cNvPr id="15" name="Immagine 14">
            <a:extLst>
              <a:ext uri="{FF2B5EF4-FFF2-40B4-BE49-F238E27FC236}">
                <a16:creationId xmlns:a16="http://schemas.microsoft.com/office/drawing/2014/main" id="{0D5B8023-4D54-49E8-8AA7-9A3AC59DD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285" y="2619336"/>
            <a:ext cx="1900981" cy="1900981"/>
          </a:xfrm>
          <a:prstGeom prst="rect">
            <a:avLst/>
          </a:prstGeom>
        </p:spPr>
      </p:pic>
      <p:pic>
        <p:nvPicPr>
          <p:cNvPr id="17" name="Immagine 16">
            <a:extLst>
              <a:ext uri="{FF2B5EF4-FFF2-40B4-BE49-F238E27FC236}">
                <a16:creationId xmlns:a16="http://schemas.microsoft.com/office/drawing/2014/main" id="{1F2D23EF-2505-4BB5-BD73-DC0590E33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974" y="2619335"/>
            <a:ext cx="1900981" cy="1900981"/>
          </a:xfrm>
          <a:prstGeom prst="rect">
            <a:avLst/>
          </a:prstGeom>
        </p:spPr>
      </p:pic>
      <p:pic>
        <p:nvPicPr>
          <p:cNvPr id="19" name="Immagine 18">
            <a:extLst>
              <a:ext uri="{FF2B5EF4-FFF2-40B4-BE49-F238E27FC236}">
                <a16:creationId xmlns:a16="http://schemas.microsoft.com/office/drawing/2014/main" id="{0B1F6F93-94FB-49FD-A5AF-DB1D543A98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663" y="2619335"/>
            <a:ext cx="1900981" cy="1900981"/>
          </a:xfrm>
          <a:prstGeom prst="rect">
            <a:avLst/>
          </a:prstGeom>
        </p:spPr>
      </p:pic>
    </p:spTree>
    <p:extLst>
      <p:ext uri="{BB962C8B-B14F-4D97-AF65-F5344CB8AC3E}">
        <p14:creationId xmlns:p14="http://schemas.microsoft.com/office/powerpoint/2010/main" val="2817823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1051ad2d5e_1_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sz="3600" b="1" dirty="0"/>
              <a:t>Qualità 10</a:t>
            </a:r>
            <a:endParaRPr sz="3600" b="1" dirty="0"/>
          </a:p>
        </p:txBody>
      </p:sp>
      <p:pic>
        <p:nvPicPr>
          <p:cNvPr id="7" name="Immagine 6">
            <a:extLst>
              <a:ext uri="{FF2B5EF4-FFF2-40B4-BE49-F238E27FC236}">
                <a16:creationId xmlns:a16="http://schemas.microsoft.com/office/drawing/2014/main" id="{90FC62F8-03D2-4BC5-ABB0-4E3BF8875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904" y="2351314"/>
            <a:ext cx="7730192" cy="2292430"/>
          </a:xfrm>
          <a:prstGeom prst="rect">
            <a:avLst/>
          </a:prstGeom>
        </p:spPr>
      </p:pic>
    </p:spTree>
    <p:extLst>
      <p:ext uri="{BB962C8B-B14F-4D97-AF65-F5344CB8AC3E}">
        <p14:creationId xmlns:p14="http://schemas.microsoft.com/office/powerpoint/2010/main" val="2075176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1051ad2d5e_1_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sz="3600" b="1" dirty="0"/>
              <a:t>Qualità 30</a:t>
            </a:r>
            <a:endParaRPr sz="3600" b="1" dirty="0"/>
          </a:p>
        </p:txBody>
      </p:sp>
      <p:pic>
        <p:nvPicPr>
          <p:cNvPr id="8" name="Immagine 7">
            <a:extLst>
              <a:ext uri="{FF2B5EF4-FFF2-40B4-BE49-F238E27FC236}">
                <a16:creationId xmlns:a16="http://schemas.microsoft.com/office/drawing/2014/main" id="{0A49587D-4473-4C05-B853-4B5C7A259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289" y="2353859"/>
            <a:ext cx="8617422" cy="2150282"/>
          </a:xfrm>
          <a:prstGeom prst="rect">
            <a:avLst/>
          </a:prstGeom>
        </p:spPr>
      </p:pic>
    </p:spTree>
    <p:extLst>
      <p:ext uri="{BB962C8B-B14F-4D97-AF65-F5344CB8AC3E}">
        <p14:creationId xmlns:p14="http://schemas.microsoft.com/office/powerpoint/2010/main" val="3273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1051ad2d5e_1_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sz="3600" b="1" dirty="0"/>
              <a:t>Qualità 50</a:t>
            </a:r>
            <a:endParaRPr sz="3600" b="1" dirty="0"/>
          </a:p>
        </p:txBody>
      </p:sp>
      <p:pic>
        <p:nvPicPr>
          <p:cNvPr id="3" name="Immagine 2">
            <a:extLst>
              <a:ext uri="{FF2B5EF4-FFF2-40B4-BE49-F238E27FC236}">
                <a16:creationId xmlns:a16="http://schemas.microsoft.com/office/drawing/2014/main" id="{4418D8DF-6CFD-4A3B-8A04-9A879B3B3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86" y="2257022"/>
            <a:ext cx="8672628" cy="2343955"/>
          </a:xfrm>
          <a:prstGeom prst="rect">
            <a:avLst/>
          </a:prstGeom>
        </p:spPr>
      </p:pic>
    </p:spTree>
    <p:extLst>
      <p:ext uri="{BB962C8B-B14F-4D97-AF65-F5344CB8AC3E}">
        <p14:creationId xmlns:p14="http://schemas.microsoft.com/office/powerpoint/2010/main" val="2781691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1051ad2d5e_1_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sz="3600" b="1" dirty="0"/>
              <a:t>Qualità 70</a:t>
            </a:r>
            <a:endParaRPr sz="3600" b="1" dirty="0"/>
          </a:p>
        </p:txBody>
      </p:sp>
      <p:pic>
        <p:nvPicPr>
          <p:cNvPr id="3" name="Immagine 2">
            <a:extLst>
              <a:ext uri="{FF2B5EF4-FFF2-40B4-BE49-F238E27FC236}">
                <a16:creationId xmlns:a16="http://schemas.microsoft.com/office/drawing/2014/main" id="{A11F4165-AED0-4D64-A260-0EFB26667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1" y="2276465"/>
            <a:ext cx="9121935" cy="2390576"/>
          </a:xfrm>
          <a:prstGeom prst="rect">
            <a:avLst/>
          </a:prstGeom>
        </p:spPr>
      </p:pic>
    </p:spTree>
    <p:extLst>
      <p:ext uri="{BB962C8B-B14F-4D97-AF65-F5344CB8AC3E}">
        <p14:creationId xmlns:p14="http://schemas.microsoft.com/office/powerpoint/2010/main" val="1981893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1051ad2d5e_1_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sz="3600" b="1" dirty="0"/>
              <a:t>Qualità 90</a:t>
            </a:r>
            <a:endParaRPr sz="3600" b="1" dirty="0"/>
          </a:p>
        </p:txBody>
      </p:sp>
      <p:pic>
        <p:nvPicPr>
          <p:cNvPr id="3" name="Immagine 2">
            <a:extLst>
              <a:ext uri="{FF2B5EF4-FFF2-40B4-BE49-F238E27FC236}">
                <a16:creationId xmlns:a16="http://schemas.microsoft.com/office/drawing/2014/main" id="{9602DC3E-A763-4FB7-93A2-E7A437738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847" y="2237157"/>
            <a:ext cx="9124306" cy="2383686"/>
          </a:xfrm>
          <a:prstGeom prst="rect">
            <a:avLst/>
          </a:prstGeom>
        </p:spPr>
      </p:pic>
    </p:spTree>
    <p:extLst>
      <p:ext uri="{BB962C8B-B14F-4D97-AF65-F5344CB8AC3E}">
        <p14:creationId xmlns:p14="http://schemas.microsoft.com/office/powerpoint/2010/main" val="106482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50CE300C-2A01-4FC5-9D9A-92788A4FC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879" y="1562999"/>
            <a:ext cx="1300716" cy="2129603"/>
          </a:xfrm>
          <a:prstGeom prst="rect">
            <a:avLst/>
          </a:prstGeom>
        </p:spPr>
      </p:pic>
      <p:pic>
        <p:nvPicPr>
          <p:cNvPr id="13" name="Immagine 12">
            <a:extLst>
              <a:ext uri="{FF2B5EF4-FFF2-40B4-BE49-F238E27FC236}">
                <a16:creationId xmlns:a16="http://schemas.microsoft.com/office/drawing/2014/main" id="{6F29AA4F-381A-47A3-B2B5-AAECEB9EE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1429" y="1721620"/>
            <a:ext cx="1150780" cy="2129603"/>
          </a:xfrm>
          <a:prstGeom prst="rect">
            <a:avLst/>
          </a:prstGeom>
        </p:spPr>
      </p:pic>
      <p:pic>
        <p:nvPicPr>
          <p:cNvPr id="15" name="Immagine 14">
            <a:extLst>
              <a:ext uri="{FF2B5EF4-FFF2-40B4-BE49-F238E27FC236}">
                <a16:creationId xmlns:a16="http://schemas.microsoft.com/office/drawing/2014/main" id="{1CDE493C-51D0-4CCE-9A3A-0FFDEC8D4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2872" y="3916415"/>
            <a:ext cx="2290972" cy="2227554"/>
          </a:xfrm>
          <a:prstGeom prst="rect">
            <a:avLst/>
          </a:prstGeom>
          <a:effectLst>
            <a:softEdge rad="76200"/>
          </a:effectLst>
        </p:spPr>
      </p:pic>
      <p:pic>
        <p:nvPicPr>
          <p:cNvPr id="17" name="Immagine 16">
            <a:extLst>
              <a:ext uri="{FF2B5EF4-FFF2-40B4-BE49-F238E27FC236}">
                <a16:creationId xmlns:a16="http://schemas.microsoft.com/office/drawing/2014/main" id="{D663E07D-7306-48C9-AA0E-427D52E35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972" y="4426809"/>
            <a:ext cx="1704671" cy="1717160"/>
          </a:xfrm>
          <a:prstGeom prst="rect">
            <a:avLst/>
          </a:prstGeom>
        </p:spPr>
      </p:pic>
      <p:sp>
        <p:nvSpPr>
          <p:cNvPr id="18" name="Freccia a destra 17">
            <a:extLst>
              <a:ext uri="{FF2B5EF4-FFF2-40B4-BE49-F238E27FC236}">
                <a16:creationId xmlns:a16="http://schemas.microsoft.com/office/drawing/2014/main" id="{B996C6FD-F8A1-42D5-982E-C676444BFB92}"/>
              </a:ext>
            </a:extLst>
          </p:cNvPr>
          <p:cNvSpPr/>
          <p:nvPr/>
        </p:nvSpPr>
        <p:spPr>
          <a:xfrm>
            <a:off x="2884089" y="5032814"/>
            <a:ext cx="933060" cy="6251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EE3CD271-C125-4FAB-AD2B-8176DBA301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6595" y="4426809"/>
            <a:ext cx="1739066" cy="1717159"/>
          </a:xfrm>
          <a:prstGeom prst="rect">
            <a:avLst/>
          </a:prstGeom>
        </p:spPr>
      </p:pic>
      <p:sp>
        <p:nvSpPr>
          <p:cNvPr id="2" name="CasellaDiTesto 1">
            <a:extLst>
              <a:ext uri="{FF2B5EF4-FFF2-40B4-BE49-F238E27FC236}">
                <a16:creationId xmlns:a16="http://schemas.microsoft.com/office/drawing/2014/main" id="{C57EB18F-1556-4252-9524-F4055BF87B5D}"/>
              </a:ext>
            </a:extLst>
          </p:cNvPr>
          <p:cNvSpPr txBox="1"/>
          <p:nvPr/>
        </p:nvSpPr>
        <p:spPr>
          <a:xfrm>
            <a:off x="4216399" y="397933"/>
            <a:ext cx="30649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b="1"/>
              <a:t>Scenario Tipico</a:t>
            </a:r>
            <a:endParaRPr lang="it-IT"/>
          </a:p>
        </p:txBody>
      </p:sp>
    </p:spTree>
    <p:extLst>
      <p:ext uri="{BB962C8B-B14F-4D97-AF65-F5344CB8AC3E}">
        <p14:creationId xmlns:p14="http://schemas.microsoft.com/office/powerpoint/2010/main" val="42816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g11051ad2d5e_1_31"/>
          <p:cNvPicPr preferRelativeResize="0"/>
          <p:nvPr/>
        </p:nvPicPr>
        <p:blipFill>
          <a:blip r:embed="rId3">
            <a:alphaModFix/>
          </a:blip>
          <a:stretch>
            <a:fillRect/>
          </a:stretch>
        </p:blipFill>
        <p:spPr>
          <a:xfrm>
            <a:off x="1722521" y="1250303"/>
            <a:ext cx="8746957" cy="4626670"/>
          </a:xfrm>
          <a:prstGeom prst="rect">
            <a:avLst/>
          </a:prstGeom>
          <a:noFill/>
          <a:ln>
            <a:noFill/>
          </a:ln>
          <a:effectLst>
            <a:softEdge rad="38100"/>
          </a:effectLst>
        </p:spPr>
      </p:pic>
      <p:sp>
        <p:nvSpPr>
          <p:cNvPr id="3" name="Google Shape;448;g11051ad2d5e_1_4">
            <a:extLst>
              <a:ext uri="{FF2B5EF4-FFF2-40B4-BE49-F238E27FC236}">
                <a16:creationId xmlns:a16="http://schemas.microsoft.com/office/drawing/2014/main" id="{5DFED330-58F1-414D-B555-DEA0153C5F7A}"/>
              </a:ext>
            </a:extLst>
          </p:cNvPr>
          <p:cNvSpPr txBox="1">
            <a:spLocks noGrp="1"/>
          </p:cNvSpPr>
          <p:nvPr>
            <p:ph type="title"/>
          </p:nvPr>
        </p:nvSpPr>
        <p:spPr>
          <a:xfrm>
            <a:off x="838200" y="0"/>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sz="3600" b="1" dirty="0"/>
              <a:t>Rapporto Qualità/CR</a:t>
            </a:r>
            <a:endParaRPr sz="36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g11051ad2d5e_1_37"/>
          <p:cNvPicPr preferRelativeResize="0"/>
          <p:nvPr/>
        </p:nvPicPr>
        <p:blipFill>
          <a:blip r:embed="rId3">
            <a:alphaModFix/>
          </a:blip>
          <a:stretch>
            <a:fillRect/>
          </a:stretch>
        </p:blipFill>
        <p:spPr>
          <a:xfrm>
            <a:off x="742417" y="967843"/>
            <a:ext cx="5182581" cy="2559439"/>
          </a:xfrm>
          <a:prstGeom prst="rect">
            <a:avLst/>
          </a:prstGeom>
          <a:noFill/>
          <a:ln>
            <a:noFill/>
          </a:ln>
        </p:spPr>
      </p:pic>
      <p:pic>
        <p:nvPicPr>
          <p:cNvPr id="477" name="Google Shape;477;g11051ad2d5e_1_37"/>
          <p:cNvPicPr preferRelativeResize="0"/>
          <p:nvPr/>
        </p:nvPicPr>
        <p:blipFill>
          <a:blip r:embed="rId4">
            <a:alphaModFix/>
          </a:blip>
          <a:stretch>
            <a:fillRect/>
          </a:stretch>
        </p:blipFill>
        <p:spPr>
          <a:xfrm>
            <a:off x="653142" y="3797559"/>
            <a:ext cx="5182581" cy="2808826"/>
          </a:xfrm>
          <a:prstGeom prst="rect">
            <a:avLst/>
          </a:prstGeom>
          <a:noFill/>
          <a:ln>
            <a:noFill/>
          </a:ln>
        </p:spPr>
      </p:pic>
      <p:pic>
        <p:nvPicPr>
          <p:cNvPr id="478" name="Google Shape;478;g11051ad2d5e_1_37"/>
          <p:cNvPicPr preferRelativeResize="0"/>
          <p:nvPr/>
        </p:nvPicPr>
        <p:blipFill>
          <a:blip r:embed="rId5">
            <a:alphaModFix/>
          </a:blip>
          <a:stretch>
            <a:fillRect/>
          </a:stretch>
        </p:blipFill>
        <p:spPr>
          <a:xfrm>
            <a:off x="6096000" y="967843"/>
            <a:ext cx="5683730" cy="2559439"/>
          </a:xfrm>
          <a:prstGeom prst="rect">
            <a:avLst/>
          </a:prstGeom>
          <a:noFill/>
          <a:ln>
            <a:noFill/>
          </a:ln>
        </p:spPr>
      </p:pic>
      <p:pic>
        <p:nvPicPr>
          <p:cNvPr id="479" name="Google Shape;479;g11051ad2d5e_1_37"/>
          <p:cNvPicPr preferRelativeResize="0"/>
          <p:nvPr/>
        </p:nvPicPr>
        <p:blipFill>
          <a:blip r:embed="rId6">
            <a:alphaModFix/>
          </a:blip>
          <a:stretch>
            <a:fillRect/>
          </a:stretch>
        </p:blipFill>
        <p:spPr>
          <a:xfrm>
            <a:off x="6176865" y="3797559"/>
            <a:ext cx="5556660" cy="2825066"/>
          </a:xfrm>
          <a:prstGeom prst="rect">
            <a:avLst/>
          </a:prstGeom>
          <a:noFill/>
          <a:ln>
            <a:noFill/>
          </a:ln>
        </p:spPr>
      </p:pic>
      <p:sp>
        <p:nvSpPr>
          <p:cNvPr id="6" name="Google Shape;448;g11051ad2d5e_1_4">
            <a:extLst>
              <a:ext uri="{FF2B5EF4-FFF2-40B4-BE49-F238E27FC236}">
                <a16:creationId xmlns:a16="http://schemas.microsoft.com/office/drawing/2014/main" id="{3CE1323C-F887-45D7-8F12-4A5FCDCE34C8}"/>
              </a:ext>
            </a:extLst>
          </p:cNvPr>
          <p:cNvSpPr txBox="1">
            <a:spLocks noGrp="1"/>
          </p:cNvSpPr>
          <p:nvPr>
            <p:ph type="title"/>
          </p:nvPr>
        </p:nvSpPr>
        <p:spPr>
          <a:xfrm>
            <a:off x="838200" y="0"/>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it-IT" sz="3600" b="1" dirty="0"/>
              <a:t>Rapporto PSNR ETC/ PSNR STD (1/2)</a:t>
            </a:r>
            <a:endParaRPr sz="36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g11051ad2d5e_1_46"/>
          <p:cNvPicPr preferRelativeResize="0"/>
          <p:nvPr/>
        </p:nvPicPr>
        <p:blipFill>
          <a:blip r:embed="rId3">
            <a:alphaModFix/>
          </a:blip>
          <a:stretch>
            <a:fillRect/>
          </a:stretch>
        </p:blipFill>
        <p:spPr>
          <a:xfrm>
            <a:off x="1195456" y="1268962"/>
            <a:ext cx="9801088" cy="4852223"/>
          </a:xfrm>
          <a:prstGeom prst="rect">
            <a:avLst/>
          </a:prstGeom>
          <a:noFill/>
          <a:ln>
            <a:noFill/>
          </a:ln>
        </p:spPr>
      </p:pic>
      <p:sp>
        <p:nvSpPr>
          <p:cNvPr id="3" name="Google Shape;448;g11051ad2d5e_1_4">
            <a:extLst>
              <a:ext uri="{FF2B5EF4-FFF2-40B4-BE49-F238E27FC236}">
                <a16:creationId xmlns:a16="http://schemas.microsoft.com/office/drawing/2014/main" id="{5FB9C31F-679D-4304-BE57-0171C51498F1}"/>
              </a:ext>
            </a:extLst>
          </p:cNvPr>
          <p:cNvSpPr txBox="1">
            <a:spLocks/>
          </p:cNvSpPr>
          <p:nvPr/>
        </p:nvSpPr>
        <p:spPr>
          <a:xfrm>
            <a:off x="838200" y="0"/>
            <a:ext cx="10515600" cy="1325700"/>
          </a:xfrm>
          <a:prstGeom prst="rect">
            <a:avLst/>
          </a:prstGeom>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b-NO" sz="3600" b="1" kern="0" dirty="0"/>
              <a:t>Rapporto PSNR ETC/ PSNR STD (2/2)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8"/>
            <a:ext cx="10515600" cy="1325563"/>
          </a:xfrm>
        </p:spPr>
        <p:txBody>
          <a:bodyPr>
            <a:normAutofit/>
          </a:bodyPr>
          <a:lstStyle/>
          <a:p>
            <a:pPr algn="ctr"/>
            <a:r>
              <a:rPr lang="it-IT" sz="3600" b="1" dirty="0">
                <a:latin typeface="Calibri"/>
                <a:ea typeface="+mj-lt"/>
                <a:cs typeface="+mj-lt"/>
              </a:rPr>
              <a:t>Conclusioni</a:t>
            </a:r>
            <a:br>
              <a:rPr lang="it-IT" sz="3600" b="1" dirty="0">
                <a:latin typeface="Calibri"/>
                <a:ea typeface="+mj-lt"/>
                <a:cs typeface="+mj-lt"/>
              </a:rPr>
            </a:br>
            <a:endParaRPr lang="it-IT" sz="3600" b="1" dirty="0">
              <a:latin typeface="Calibri"/>
              <a:cs typeface="Calibri Light"/>
            </a:endParaRPr>
          </a:p>
        </p:txBody>
      </p:sp>
      <p:sp>
        <p:nvSpPr>
          <p:cNvPr id="5" name="CasellaDiTesto 4">
            <a:extLst>
              <a:ext uri="{FF2B5EF4-FFF2-40B4-BE49-F238E27FC236}">
                <a16:creationId xmlns:a16="http://schemas.microsoft.com/office/drawing/2014/main" id="{E3697CF6-171D-4AEC-96EC-19142030BA55}"/>
              </a:ext>
            </a:extLst>
          </p:cNvPr>
          <p:cNvSpPr txBox="1"/>
          <p:nvPr/>
        </p:nvSpPr>
        <p:spPr>
          <a:xfrm>
            <a:off x="838200" y="1653671"/>
            <a:ext cx="10515600" cy="294542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v"/>
            </a:pPr>
            <a:r>
              <a:rPr lang="it-IT" dirty="0">
                <a:solidFill>
                  <a:srgbClr val="000000"/>
                </a:solidFill>
                <a:latin typeface="Gadugi" panose="020B0502040204020203" pitchFamily="34" charset="0"/>
              </a:rPr>
              <a:t>N</a:t>
            </a:r>
            <a:r>
              <a:rPr lang="it-IT" sz="1800" b="0" i="0" u="none" strike="noStrike" dirty="0">
                <a:solidFill>
                  <a:srgbClr val="000000"/>
                </a:solidFill>
                <a:effectLst/>
                <a:latin typeface="Gadugi" panose="020B0502040204020203" pitchFamily="34" charset="0"/>
              </a:rPr>
              <a:t>uovo schema di compressione di immagini congiunto ad una fase di crittografia che potrà essere utilizzato assieme al popolare standard di compressione JPEG</a:t>
            </a:r>
          </a:p>
          <a:p>
            <a:pPr marL="285750" indent="-285750">
              <a:buFont typeface="Wingdings" panose="05000000000000000000" pitchFamily="2" charset="2"/>
              <a:buChar char="v"/>
            </a:pPr>
            <a:endParaRPr lang="it-IT" dirty="0">
              <a:solidFill>
                <a:srgbClr val="000000"/>
              </a:solidFill>
              <a:latin typeface="Gadugi" panose="020B0502040204020203" pitchFamily="34" charset="0"/>
            </a:endParaRPr>
          </a:p>
          <a:p>
            <a:pPr marL="285750" indent="-285750">
              <a:buFont typeface="Wingdings" panose="05000000000000000000" pitchFamily="2" charset="2"/>
              <a:buChar char="v"/>
            </a:pPr>
            <a:endParaRPr lang="it-IT" sz="1800" b="0" i="0" u="none" strike="noStrike" dirty="0">
              <a:solidFill>
                <a:srgbClr val="000000"/>
              </a:solidFill>
              <a:effectLst/>
              <a:latin typeface="Gadugi" panose="020B0502040204020203" pitchFamily="34" charset="0"/>
            </a:endParaRPr>
          </a:p>
          <a:p>
            <a:pPr marL="285750" indent="-285750">
              <a:buFont typeface="Wingdings" panose="05000000000000000000" pitchFamily="2" charset="2"/>
              <a:buChar char="v"/>
            </a:pPr>
            <a:r>
              <a:rPr lang="it-IT" sz="1800" b="0" i="0" u="none" strike="noStrike" dirty="0">
                <a:solidFill>
                  <a:srgbClr val="000000"/>
                </a:solidFill>
                <a:effectLst/>
                <a:latin typeface="Gadugi" panose="020B0502040204020203" pitchFamily="34" charset="0"/>
              </a:rPr>
              <a:t>Lo schema proposto risulta efficiente quanto lo schema presentato nel paper di partenza, sia in termini di capacità crittografiche che di qualità di compressione</a:t>
            </a:r>
            <a:endParaRPr lang="it-IT" dirty="0">
              <a:solidFill>
                <a:srgbClr val="000000"/>
              </a:solidFill>
              <a:latin typeface="Gadugi" panose="020B0502040204020203" pitchFamily="34" charset="0"/>
            </a:endParaRPr>
          </a:p>
          <a:p>
            <a:pPr marL="285750" indent="-285750">
              <a:buFont typeface="Wingdings" panose="05000000000000000000" pitchFamily="2" charset="2"/>
              <a:buChar char="v"/>
            </a:pPr>
            <a:endParaRPr lang="it-IT" dirty="0"/>
          </a:p>
          <a:p>
            <a:endParaRPr lang="it-IT" sz="2000" dirty="0">
              <a:cs typeface="Calibri"/>
            </a:endParaRPr>
          </a:p>
          <a:p>
            <a:pPr marL="342900" lvl="0" indent="-342900">
              <a:lnSpc>
                <a:spcPct val="107000"/>
              </a:lnSpc>
              <a:buFont typeface="Symbol" panose="05050102010706020507" pitchFamily="18" charset="2"/>
              <a:buChar char=""/>
            </a:pPr>
            <a:endParaRPr lang="it-IT"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3976667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8"/>
            <a:ext cx="10515600" cy="1325563"/>
          </a:xfrm>
        </p:spPr>
        <p:txBody>
          <a:bodyPr>
            <a:normAutofit/>
          </a:bodyPr>
          <a:lstStyle/>
          <a:p>
            <a:pPr algn="ctr"/>
            <a:r>
              <a:rPr lang="it-IT" sz="3600" b="1" dirty="0">
                <a:latin typeface="Calibri"/>
                <a:ea typeface="+mj-lt"/>
                <a:cs typeface="+mj-lt"/>
              </a:rPr>
              <a:t>Sviluppi Futuri</a:t>
            </a:r>
            <a:br>
              <a:rPr lang="it-IT" sz="3600" b="1" dirty="0">
                <a:latin typeface="Calibri"/>
                <a:ea typeface="+mj-lt"/>
                <a:cs typeface="+mj-lt"/>
              </a:rPr>
            </a:br>
            <a:endParaRPr lang="it-IT" sz="3600" b="1" dirty="0">
              <a:latin typeface="Calibri"/>
              <a:cs typeface="Calibri Light"/>
            </a:endParaRPr>
          </a:p>
        </p:txBody>
      </p:sp>
      <p:sp>
        <p:nvSpPr>
          <p:cNvPr id="5" name="CasellaDiTesto 4">
            <a:extLst>
              <a:ext uri="{FF2B5EF4-FFF2-40B4-BE49-F238E27FC236}">
                <a16:creationId xmlns:a16="http://schemas.microsoft.com/office/drawing/2014/main" id="{E3697CF6-171D-4AEC-96EC-19142030BA55}"/>
              </a:ext>
            </a:extLst>
          </p:cNvPr>
          <p:cNvSpPr txBox="1"/>
          <p:nvPr/>
        </p:nvSpPr>
        <p:spPr>
          <a:xfrm>
            <a:off x="838200" y="1653671"/>
            <a:ext cx="10515600" cy="3222421"/>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v"/>
            </a:pPr>
            <a:r>
              <a:rPr lang="it-IT" dirty="0">
                <a:solidFill>
                  <a:srgbClr val="000000"/>
                </a:solidFill>
                <a:latin typeface="Gadugi" panose="020B0502040204020203" pitchFamily="34" charset="0"/>
              </a:rPr>
              <a:t>Estendere la funzionalità dello schema alle immagini a colori:</a:t>
            </a:r>
          </a:p>
          <a:p>
            <a:pPr marL="285750" indent="-285750">
              <a:buFont typeface="Wingdings" panose="05000000000000000000" pitchFamily="2" charset="2"/>
              <a:buChar char="v"/>
            </a:pPr>
            <a:endParaRPr lang="it-IT" dirty="0">
              <a:solidFill>
                <a:srgbClr val="000000"/>
              </a:solidFill>
              <a:latin typeface="Gadugi" panose="020B0502040204020203" pitchFamily="34" charset="0"/>
            </a:endParaRPr>
          </a:p>
          <a:p>
            <a:pPr marL="742950" lvl="1" indent="-285750">
              <a:buFont typeface="Wingdings" panose="05000000000000000000" pitchFamily="2" charset="2"/>
              <a:buChar char="Ø"/>
            </a:pPr>
            <a:r>
              <a:rPr lang="it-IT" b="0" i="0" u="none" strike="noStrike" dirty="0">
                <a:solidFill>
                  <a:srgbClr val="000000"/>
                </a:solidFill>
                <a:effectLst/>
                <a:latin typeface="Gadugi" panose="020B0502040204020203" pitchFamily="34" charset="0"/>
              </a:rPr>
              <a:t>Con</a:t>
            </a:r>
            <a:r>
              <a:rPr lang="it-IT" dirty="0">
                <a:solidFill>
                  <a:srgbClr val="000000"/>
                </a:solidFill>
                <a:latin typeface="Gadugi" panose="020B0502040204020203" pitchFamily="34" charset="0"/>
              </a:rPr>
              <a:t>centrazione rivolta alla parte crittografica</a:t>
            </a:r>
          </a:p>
          <a:p>
            <a:pPr marL="742950" lvl="1" indent="-285750">
              <a:buFont typeface="Wingdings" panose="05000000000000000000" pitchFamily="2" charset="2"/>
              <a:buChar char="Ø"/>
            </a:pPr>
            <a:endParaRPr lang="it-IT" dirty="0">
              <a:solidFill>
                <a:srgbClr val="000000"/>
              </a:solidFill>
              <a:latin typeface="Gadugi" panose="020B0502040204020203" pitchFamily="34" charset="0"/>
            </a:endParaRPr>
          </a:p>
          <a:p>
            <a:pPr marL="742950" lvl="1" indent="-285750">
              <a:buFont typeface="Wingdings" panose="05000000000000000000" pitchFamily="2" charset="2"/>
              <a:buChar char="Ø"/>
            </a:pPr>
            <a:r>
              <a:rPr lang="it-IT" b="0" i="0" u="none" strike="noStrike" dirty="0">
                <a:solidFill>
                  <a:srgbClr val="000000"/>
                </a:solidFill>
                <a:effectLst/>
                <a:latin typeface="Gadugi" panose="020B0502040204020203" pitchFamily="34" charset="0"/>
              </a:rPr>
              <a:t>Immagini 512x512 in formato PNG</a:t>
            </a:r>
          </a:p>
          <a:p>
            <a:pPr marL="285750" indent="-285750">
              <a:buFont typeface="Wingdings" panose="05000000000000000000" pitchFamily="2" charset="2"/>
              <a:buChar char="v"/>
            </a:pPr>
            <a:endParaRPr lang="it-IT" dirty="0">
              <a:solidFill>
                <a:srgbClr val="000000"/>
              </a:solidFill>
              <a:latin typeface="Gadugi" panose="020B0502040204020203" pitchFamily="34" charset="0"/>
            </a:endParaRPr>
          </a:p>
          <a:p>
            <a:pPr marL="285750" indent="-285750">
              <a:buFont typeface="Wingdings" panose="05000000000000000000" pitchFamily="2" charset="2"/>
              <a:buChar char="v"/>
            </a:pPr>
            <a:endParaRPr lang="it-IT" sz="1800" b="0" i="0" u="none" strike="noStrike" dirty="0">
              <a:solidFill>
                <a:srgbClr val="000000"/>
              </a:solidFill>
              <a:effectLst/>
              <a:latin typeface="Gadugi" panose="020B0502040204020203" pitchFamily="34" charset="0"/>
            </a:endParaRPr>
          </a:p>
          <a:p>
            <a:pPr marL="285750" indent="-285750">
              <a:buFont typeface="Wingdings" panose="05000000000000000000" pitchFamily="2" charset="2"/>
              <a:buChar char="v"/>
            </a:pPr>
            <a:endParaRPr lang="it-IT" dirty="0"/>
          </a:p>
          <a:p>
            <a:endParaRPr lang="it-IT" sz="2000" dirty="0">
              <a:cs typeface="Calibri"/>
            </a:endParaRPr>
          </a:p>
          <a:p>
            <a:pPr marL="342900" lvl="0" indent="-342900">
              <a:lnSpc>
                <a:spcPct val="107000"/>
              </a:lnSpc>
              <a:buFont typeface="Symbol" panose="05050102010706020507" pitchFamily="18" charset="2"/>
              <a:buChar char=""/>
            </a:pPr>
            <a:endParaRPr lang="it-IT"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it-IT" dirty="0"/>
          </a:p>
        </p:txBody>
      </p:sp>
      <p:pic>
        <p:nvPicPr>
          <p:cNvPr id="4" name="Immagine 3">
            <a:extLst>
              <a:ext uri="{FF2B5EF4-FFF2-40B4-BE49-F238E27FC236}">
                <a16:creationId xmlns:a16="http://schemas.microsoft.com/office/drawing/2014/main" id="{C302BD64-C5D1-4E79-89EA-A572CFCB7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429" y="3076510"/>
            <a:ext cx="2675105" cy="2675105"/>
          </a:xfrm>
          <a:prstGeom prst="rect">
            <a:avLst/>
          </a:prstGeom>
          <a:effectLst>
            <a:glow>
              <a:schemeClr val="accent1"/>
            </a:glow>
            <a:softEdge rad="215900"/>
          </a:effectLst>
        </p:spPr>
      </p:pic>
    </p:spTree>
    <p:extLst>
      <p:ext uri="{BB962C8B-B14F-4D97-AF65-F5344CB8AC3E}">
        <p14:creationId xmlns:p14="http://schemas.microsoft.com/office/powerpoint/2010/main" val="2830990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9"/>
            <a:ext cx="10515600" cy="778090"/>
          </a:xfrm>
        </p:spPr>
        <p:txBody>
          <a:bodyPr>
            <a:normAutofit/>
          </a:bodyPr>
          <a:lstStyle/>
          <a:p>
            <a:pPr algn="ctr"/>
            <a:r>
              <a:rPr lang="it-IT" sz="3600" b="1" dirty="0">
                <a:latin typeface="Calibri"/>
                <a:ea typeface="+mj-lt"/>
                <a:cs typeface="+mj-lt"/>
              </a:rPr>
              <a:t>Invio Immagine</a:t>
            </a:r>
            <a:endParaRPr lang="it-IT" sz="3600" b="1" dirty="0">
              <a:latin typeface="Calibri"/>
              <a:cs typeface="Calibri Light"/>
            </a:endParaRPr>
          </a:p>
        </p:txBody>
      </p:sp>
      <p:cxnSp>
        <p:nvCxnSpPr>
          <p:cNvPr id="16" name="Connettore 2 15">
            <a:extLst>
              <a:ext uri="{FF2B5EF4-FFF2-40B4-BE49-F238E27FC236}">
                <a16:creationId xmlns:a16="http://schemas.microsoft.com/office/drawing/2014/main" id="{C363C686-C49B-4D42-A880-3AAA3DDB8B70}"/>
              </a:ext>
            </a:extLst>
          </p:cNvPr>
          <p:cNvCxnSpPr>
            <a:cxnSpLocks/>
          </p:cNvCxnSpPr>
          <p:nvPr/>
        </p:nvCxnSpPr>
        <p:spPr>
          <a:xfrm flipV="1">
            <a:off x="4016315" y="2355828"/>
            <a:ext cx="1065890" cy="75935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89796030-8168-4093-92EF-EFB63A7CC83A}"/>
              </a:ext>
            </a:extLst>
          </p:cNvPr>
          <p:cNvCxnSpPr/>
          <p:nvPr/>
        </p:nvCxnSpPr>
        <p:spPr>
          <a:xfrm>
            <a:off x="4012709" y="3685671"/>
            <a:ext cx="1007706"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E75ACBE4-D60A-4D4E-9E86-53AFFE1B3467}"/>
              </a:ext>
            </a:extLst>
          </p:cNvPr>
          <p:cNvCxnSpPr/>
          <p:nvPr/>
        </p:nvCxnSpPr>
        <p:spPr>
          <a:xfrm>
            <a:off x="4012709" y="4101009"/>
            <a:ext cx="1007706" cy="961053"/>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58C3A779-D02C-457D-8AE0-90AB1FD79ABD}"/>
              </a:ext>
            </a:extLst>
          </p:cNvPr>
          <p:cNvSpPr txBox="1"/>
          <p:nvPr/>
        </p:nvSpPr>
        <p:spPr>
          <a:xfrm>
            <a:off x="4203789" y="2299732"/>
            <a:ext cx="262646" cy="400110"/>
          </a:xfrm>
          <a:prstGeom prst="rect">
            <a:avLst/>
          </a:prstGeom>
          <a:noFill/>
        </p:spPr>
        <p:txBody>
          <a:bodyPr wrap="square" rtlCol="0">
            <a:spAutoFit/>
          </a:bodyPr>
          <a:lstStyle/>
          <a:p>
            <a:r>
              <a:rPr lang="it-IT" sz="2000" b="1" dirty="0">
                <a:solidFill>
                  <a:srgbClr val="FF0000"/>
                </a:solidFill>
              </a:rPr>
              <a:t>R</a:t>
            </a:r>
          </a:p>
        </p:txBody>
      </p:sp>
      <p:sp>
        <p:nvSpPr>
          <p:cNvPr id="23" name="CasellaDiTesto 22">
            <a:extLst>
              <a:ext uri="{FF2B5EF4-FFF2-40B4-BE49-F238E27FC236}">
                <a16:creationId xmlns:a16="http://schemas.microsoft.com/office/drawing/2014/main" id="{83B4C739-1B48-4E13-AA56-BD11C051558B}"/>
              </a:ext>
            </a:extLst>
          </p:cNvPr>
          <p:cNvSpPr txBox="1"/>
          <p:nvPr/>
        </p:nvSpPr>
        <p:spPr>
          <a:xfrm>
            <a:off x="4292595" y="3329438"/>
            <a:ext cx="340468" cy="400110"/>
          </a:xfrm>
          <a:prstGeom prst="rect">
            <a:avLst/>
          </a:prstGeom>
          <a:noFill/>
        </p:spPr>
        <p:txBody>
          <a:bodyPr wrap="square" rtlCol="0">
            <a:spAutoFit/>
          </a:bodyPr>
          <a:lstStyle/>
          <a:p>
            <a:r>
              <a:rPr lang="it-IT" sz="2000" b="1" dirty="0">
                <a:solidFill>
                  <a:srgbClr val="00B050"/>
                </a:solidFill>
              </a:rPr>
              <a:t>G</a:t>
            </a:r>
          </a:p>
        </p:txBody>
      </p:sp>
      <p:sp>
        <p:nvSpPr>
          <p:cNvPr id="24" name="CasellaDiTesto 23">
            <a:extLst>
              <a:ext uri="{FF2B5EF4-FFF2-40B4-BE49-F238E27FC236}">
                <a16:creationId xmlns:a16="http://schemas.microsoft.com/office/drawing/2014/main" id="{C33DBADD-821E-4808-A781-4821C85128E7}"/>
              </a:ext>
            </a:extLst>
          </p:cNvPr>
          <p:cNvSpPr txBox="1"/>
          <p:nvPr/>
        </p:nvSpPr>
        <p:spPr>
          <a:xfrm>
            <a:off x="4354589" y="4136179"/>
            <a:ext cx="355423" cy="400110"/>
          </a:xfrm>
          <a:prstGeom prst="rect">
            <a:avLst/>
          </a:prstGeom>
          <a:noFill/>
        </p:spPr>
        <p:txBody>
          <a:bodyPr wrap="square" rtlCol="0">
            <a:spAutoFit/>
          </a:bodyPr>
          <a:lstStyle/>
          <a:p>
            <a:r>
              <a:rPr lang="it-IT" sz="2000" b="1" dirty="0">
                <a:solidFill>
                  <a:srgbClr val="0070C0"/>
                </a:solidFill>
              </a:rPr>
              <a:t>B</a:t>
            </a:r>
          </a:p>
        </p:txBody>
      </p:sp>
      <p:pic>
        <p:nvPicPr>
          <p:cNvPr id="26" name="Immagine 25">
            <a:extLst>
              <a:ext uri="{FF2B5EF4-FFF2-40B4-BE49-F238E27FC236}">
                <a16:creationId xmlns:a16="http://schemas.microsoft.com/office/drawing/2014/main" id="{7E6BBE1F-1A48-42FF-877F-519E12AF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378" y="2532377"/>
            <a:ext cx="2151434" cy="2151434"/>
          </a:xfrm>
          <a:prstGeom prst="rect">
            <a:avLst/>
          </a:prstGeom>
        </p:spPr>
      </p:pic>
      <p:pic>
        <p:nvPicPr>
          <p:cNvPr id="28" name="Immagine 27">
            <a:extLst>
              <a:ext uri="{FF2B5EF4-FFF2-40B4-BE49-F238E27FC236}">
                <a16:creationId xmlns:a16="http://schemas.microsoft.com/office/drawing/2014/main" id="{F1B1193C-9B97-49CB-8AFB-AE161B26D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7526" y="1477659"/>
            <a:ext cx="1365115" cy="1365115"/>
          </a:xfrm>
          <a:prstGeom prst="rect">
            <a:avLst/>
          </a:prstGeom>
        </p:spPr>
      </p:pic>
      <p:pic>
        <p:nvPicPr>
          <p:cNvPr id="30" name="Immagine 29">
            <a:extLst>
              <a:ext uri="{FF2B5EF4-FFF2-40B4-BE49-F238E27FC236}">
                <a16:creationId xmlns:a16="http://schemas.microsoft.com/office/drawing/2014/main" id="{90A81BCB-78F8-42D2-BED0-31C45EDDCA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525" y="3040746"/>
            <a:ext cx="1365115" cy="1365115"/>
          </a:xfrm>
          <a:prstGeom prst="rect">
            <a:avLst/>
          </a:prstGeom>
        </p:spPr>
      </p:pic>
      <p:pic>
        <p:nvPicPr>
          <p:cNvPr id="33" name="Immagine 32">
            <a:extLst>
              <a:ext uri="{FF2B5EF4-FFF2-40B4-BE49-F238E27FC236}">
                <a16:creationId xmlns:a16="http://schemas.microsoft.com/office/drawing/2014/main" id="{E0AAC776-0ABA-41FA-8105-2B45511675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7524" y="4683811"/>
            <a:ext cx="1365115" cy="1365115"/>
          </a:xfrm>
          <a:prstGeom prst="rect">
            <a:avLst/>
          </a:prstGeom>
        </p:spPr>
      </p:pic>
      <p:cxnSp>
        <p:nvCxnSpPr>
          <p:cNvPr id="34" name="Connettore 2 33">
            <a:extLst>
              <a:ext uri="{FF2B5EF4-FFF2-40B4-BE49-F238E27FC236}">
                <a16:creationId xmlns:a16="http://schemas.microsoft.com/office/drawing/2014/main" id="{24FBAC6E-06AE-4376-B961-27F424473A03}"/>
              </a:ext>
            </a:extLst>
          </p:cNvPr>
          <p:cNvCxnSpPr>
            <a:cxnSpLocks/>
          </p:cNvCxnSpPr>
          <p:nvPr/>
        </p:nvCxnSpPr>
        <p:spPr>
          <a:xfrm>
            <a:off x="6790864" y="2173948"/>
            <a:ext cx="117608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E5D721B1-4B05-47F9-8705-8EEEBF1AD165}"/>
              </a:ext>
            </a:extLst>
          </p:cNvPr>
          <p:cNvCxnSpPr>
            <a:cxnSpLocks/>
          </p:cNvCxnSpPr>
          <p:nvPr/>
        </p:nvCxnSpPr>
        <p:spPr>
          <a:xfrm>
            <a:off x="6790864" y="3723303"/>
            <a:ext cx="1176088"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150D820F-9A13-4FEA-851C-30FEE510537D}"/>
              </a:ext>
            </a:extLst>
          </p:cNvPr>
          <p:cNvCxnSpPr>
            <a:cxnSpLocks/>
          </p:cNvCxnSpPr>
          <p:nvPr/>
        </p:nvCxnSpPr>
        <p:spPr>
          <a:xfrm>
            <a:off x="6790864" y="5366368"/>
            <a:ext cx="117608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2" name="Immagine 41">
            <a:extLst>
              <a:ext uri="{FF2B5EF4-FFF2-40B4-BE49-F238E27FC236}">
                <a16:creationId xmlns:a16="http://schemas.microsoft.com/office/drawing/2014/main" id="{883021F0-A6B8-4E6E-8A57-5D4DB638AD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0752" y="1477659"/>
            <a:ext cx="1365115" cy="1365115"/>
          </a:xfrm>
          <a:prstGeom prst="rect">
            <a:avLst/>
          </a:prstGeom>
        </p:spPr>
      </p:pic>
      <p:pic>
        <p:nvPicPr>
          <p:cNvPr id="44" name="Immagine 43">
            <a:extLst>
              <a:ext uri="{FF2B5EF4-FFF2-40B4-BE49-F238E27FC236}">
                <a16:creationId xmlns:a16="http://schemas.microsoft.com/office/drawing/2014/main" id="{3BF6D1B4-169C-4E61-9AEB-70CA97EA3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0751" y="3040746"/>
            <a:ext cx="1365115" cy="1365115"/>
          </a:xfrm>
          <a:prstGeom prst="rect">
            <a:avLst/>
          </a:prstGeom>
        </p:spPr>
      </p:pic>
      <p:pic>
        <p:nvPicPr>
          <p:cNvPr id="46" name="Immagine 45">
            <a:extLst>
              <a:ext uri="{FF2B5EF4-FFF2-40B4-BE49-F238E27FC236}">
                <a16:creationId xmlns:a16="http://schemas.microsoft.com/office/drawing/2014/main" id="{E69394F6-DD0B-4EA1-93D2-D6FB9DC47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0751" y="4683810"/>
            <a:ext cx="1365115" cy="1365115"/>
          </a:xfrm>
          <a:prstGeom prst="rect">
            <a:avLst/>
          </a:prstGeom>
        </p:spPr>
      </p:pic>
    </p:spTree>
    <p:extLst>
      <p:ext uri="{BB962C8B-B14F-4D97-AF65-F5344CB8AC3E}">
        <p14:creationId xmlns:p14="http://schemas.microsoft.com/office/powerpoint/2010/main" val="347260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9"/>
            <a:ext cx="10515600" cy="778090"/>
          </a:xfrm>
        </p:spPr>
        <p:txBody>
          <a:bodyPr>
            <a:normAutofit/>
          </a:bodyPr>
          <a:lstStyle/>
          <a:p>
            <a:pPr algn="ctr"/>
            <a:r>
              <a:rPr lang="it-IT" sz="3600" b="1" dirty="0">
                <a:latin typeface="Calibri"/>
                <a:ea typeface="+mj-lt"/>
                <a:cs typeface="+mj-lt"/>
              </a:rPr>
              <a:t>Ricezione Immagine</a:t>
            </a:r>
            <a:endParaRPr lang="it-IT" sz="3600" b="1" dirty="0">
              <a:latin typeface="Calibri"/>
              <a:cs typeface="Calibri Light"/>
            </a:endParaRPr>
          </a:p>
        </p:txBody>
      </p:sp>
      <p:sp>
        <p:nvSpPr>
          <p:cNvPr id="22" name="CasellaDiTesto 21">
            <a:extLst>
              <a:ext uri="{FF2B5EF4-FFF2-40B4-BE49-F238E27FC236}">
                <a16:creationId xmlns:a16="http://schemas.microsoft.com/office/drawing/2014/main" id="{58C3A779-D02C-457D-8AE0-90AB1FD79ABD}"/>
              </a:ext>
            </a:extLst>
          </p:cNvPr>
          <p:cNvSpPr txBox="1"/>
          <p:nvPr/>
        </p:nvSpPr>
        <p:spPr>
          <a:xfrm>
            <a:off x="1470611" y="1973893"/>
            <a:ext cx="262646" cy="400110"/>
          </a:xfrm>
          <a:prstGeom prst="rect">
            <a:avLst/>
          </a:prstGeom>
          <a:noFill/>
        </p:spPr>
        <p:txBody>
          <a:bodyPr wrap="square" rtlCol="0">
            <a:spAutoFit/>
          </a:bodyPr>
          <a:lstStyle/>
          <a:p>
            <a:r>
              <a:rPr lang="it-IT" sz="2000" b="1" dirty="0">
                <a:solidFill>
                  <a:srgbClr val="FF0000"/>
                </a:solidFill>
              </a:rPr>
              <a:t>R</a:t>
            </a:r>
          </a:p>
        </p:txBody>
      </p:sp>
      <p:sp>
        <p:nvSpPr>
          <p:cNvPr id="23" name="CasellaDiTesto 22">
            <a:extLst>
              <a:ext uri="{FF2B5EF4-FFF2-40B4-BE49-F238E27FC236}">
                <a16:creationId xmlns:a16="http://schemas.microsoft.com/office/drawing/2014/main" id="{83B4C739-1B48-4E13-AA56-BD11C051558B}"/>
              </a:ext>
            </a:extLst>
          </p:cNvPr>
          <p:cNvSpPr txBox="1"/>
          <p:nvPr/>
        </p:nvSpPr>
        <p:spPr>
          <a:xfrm>
            <a:off x="1431700" y="3523248"/>
            <a:ext cx="340468" cy="400110"/>
          </a:xfrm>
          <a:prstGeom prst="rect">
            <a:avLst/>
          </a:prstGeom>
          <a:noFill/>
        </p:spPr>
        <p:txBody>
          <a:bodyPr wrap="square" rtlCol="0">
            <a:spAutoFit/>
          </a:bodyPr>
          <a:lstStyle/>
          <a:p>
            <a:r>
              <a:rPr lang="it-IT" sz="2000" b="1" dirty="0">
                <a:solidFill>
                  <a:srgbClr val="00B050"/>
                </a:solidFill>
              </a:rPr>
              <a:t>G</a:t>
            </a:r>
          </a:p>
        </p:txBody>
      </p:sp>
      <p:sp>
        <p:nvSpPr>
          <p:cNvPr id="24" name="CasellaDiTesto 23">
            <a:extLst>
              <a:ext uri="{FF2B5EF4-FFF2-40B4-BE49-F238E27FC236}">
                <a16:creationId xmlns:a16="http://schemas.microsoft.com/office/drawing/2014/main" id="{C33DBADD-821E-4808-A781-4821C85128E7}"/>
              </a:ext>
            </a:extLst>
          </p:cNvPr>
          <p:cNvSpPr txBox="1"/>
          <p:nvPr/>
        </p:nvSpPr>
        <p:spPr>
          <a:xfrm>
            <a:off x="1424223" y="5166312"/>
            <a:ext cx="355423" cy="400110"/>
          </a:xfrm>
          <a:prstGeom prst="rect">
            <a:avLst/>
          </a:prstGeom>
          <a:noFill/>
        </p:spPr>
        <p:txBody>
          <a:bodyPr wrap="square" rtlCol="0">
            <a:spAutoFit/>
          </a:bodyPr>
          <a:lstStyle/>
          <a:p>
            <a:r>
              <a:rPr lang="it-IT" sz="2000" b="1" dirty="0">
                <a:solidFill>
                  <a:srgbClr val="0070C0"/>
                </a:solidFill>
              </a:rPr>
              <a:t>B</a:t>
            </a:r>
          </a:p>
        </p:txBody>
      </p:sp>
      <p:pic>
        <p:nvPicPr>
          <p:cNvPr id="28" name="Immagine 27">
            <a:extLst>
              <a:ext uri="{FF2B5EF4-FFF2-40B4-BE49-F238E27FC236}">
                <a16:creationId xmlns:a16="http://schemas.microsoft.com/office/drawing/2014/main" id="{F1B1193C-9B97-49CB-8AFB-AE161B26D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080" y="1477658"/>
            <a:ext cx="1365115" cy="1365115"/>
          </a:xfrm>
          <a:prstGeom prst="rect">
            <a:avLst/>
          </a:prstGeom>
        </p:spPr>
      </p:pic>
      <p:pic>
        <p:nvPicPr>
          <p:cNvPr id="30" name="Immagine 29">
            <a:extLst>
              <a:ext uri="{FF2B5EF4-FFF2-40B4-BE49-F238E27FC236}">
                <a16:creationId xmlns:a16="http://schemas.microsoft.com/office/drawing/2014/main" id="{90A81BCB-78F8-42D2-BED0-31C45EDDC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9079" y="3040745"/>
            <a:ext cx="1365115" cy="1365115"/>
          </a:xfrm>
          <a:prstGeom prst="rect">
            <a:avLst/>
          </a:prstGeom>
        </p:spPr>
      </p:pic>
      <p:cxnSp>
        <p:nvCxnSpPr>
          <p:cNvPr id="34" name="Connettore 2 33">
            <a:extLst>
              <a:ext uri="{FF2B5EF4-FFF2-40B4-BE49-F238E27FC236}">
                <a16:creationId xmlns:a16="http://schemas.microsoft.com/office/drawing/2014/main" id="{24FBAC6E-06AE-4376-B961-27F424473A03}"/>
              </a:ext>
            </a:extLst>
          </p:cNvPr>
          <p:cNvCxnSpPr>
            <a:cxnSpLocks/>
          </p:cNvCxnSpPr>
          <p:nvPr/>
        </p:nvCxnSpPr>
        <p:spPr>
          <a:xfrm>
            <a:off x="3483460" y="2173948"/>
            <a:ext cx="117608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E5D721B1-4B05-47F9-8705-8EEEBF1AD165}"/>
              </a:ext>
            </a:extLst>
          </p:cNvPr>
          <p:cNvCxnSpPr>
            <a:cxnSpLocks/>
          </p:cNvCxnSpPr>
          <p:nvPr/>
        </p:nvCxnSpPr>
        <p:spPr>
          <a:xfrm>
            <a:off x="3483460" y="3723303"/>
            <a:ext cx="1176088"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2" name="Immagine 41">
            <a:extLst>
              <a:ext uri="{FF2B5EF4-FFF2-40B4-BE49-F238E27FC236}">
                <a16:creationId xmlns:a16="http://schemas.microsoft.com/office/drawing/2014/main" id="{883021F0-A6B8-4E6E-8A57-5D4DB638AD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5572" y="1477659"/>
            <a:ext cx="1365115" cy="1365115"/>
          </a:xfrm>
          <a:prstGeom prst="rect">
            <a:avLst/>
          </a:prstGeom>
        </p:spPr>
      </p:pic>
      <p:pic>
        <p:nvPicPr>
          <p:cNvPr id="44" name="Immagine 43">
            <a:extLst>
              <a:ext uri="{FF2B5EF4-FFF2-40B4-BE49-F238E27FC236}">
                <a16:creationId xmlns:a16="http://schemas.microsoft.com/office/drawing/2014/main" id="{3BF6D1B4-169C-4E61-9AEB-70CA97EA3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5571" y="3040746"/>
            <a:ext cx="1365115" cy="1365115"/>
          </a:xfrm>
          <a:prstGeom prst="rect">
            <a:avLst/>
          </a:prstGeom>
        </p:spPr>
      </p:pic>
      <p:pic>
        <p:nvPicPr>
          <p:cNvPr id="46" name="Immagine 45">
            <a:extLst>
              <a:ext uri="{FF2B5EF4-FFF2-40B4-BE49-F238E27FC236}">
                <a16:creationId xmlns:a16="http://schemas.microsoft.com/office/drawing/2014/main" id="{E69394F6-DD0B-4EA1-93D2-D6FB9DC47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5571" y="4683810"/>
            <a:ext cx="1365115" cy="1365115"/>
          </a:xfrm>
          <a:prstGeom prst="rect">
            <a:avLst/>
          </a:prstGeom>
        </p:spPr>
      </p:pic>
      <p:cxnSp>
        <p:nvCxnSpPr>
          <p:cNvPr id="21" name="Connettore 2 20">
            <a:extLst>
              <a:ext uri="{FF2B5EF4-FFF2-40B4-BE49-F238E27FC236}">
                <a16:creationId xmlns:a16="http://schemas.microsoft.com/office/drawing/2014/main" id="{A46BA7BC-DB20-4336-84B1-93BDFB2769DC}"/>
              </a:ext>
            </a:extLst>
          </p:cNvPr>
          <p:cNvCxnSpPr>
            <a:cxnSpLocks/>
          </p:cNvCxnSpPr>
          <p:nvPr/>
        </p:nvCxnSpPr>
        <p:spPr>
          <a:xfrm>
            <a:off x="6524975" y="2248526"/>
            <a:ext cx="1519799" cy="118047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909272A5-02A2-4E39-B3A1-786BB4F8F9C6}"/>
              </a:ext>
            </a:extLst>
          </p:cNvPr>
          <p:cNvCxnSpPr>
            <a:cxnSpLocks/>
          </p:cNvCxnSpPr>
          <p:nvPr/>
        </p:nvCxnSpPr>
        <p:spPr>
          <a:xfrm>
            <a:off x="6524975" y="3723302"/>
            <a:ext cx="1519799"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D46EA7C1-6D9D-4907-B3CD-D55A4107498A}"/>
              </a:ext>
            </a:extLst>
          </p:cNvPr>
          <p:cNvCxnSpPr>
            <a:cxnSpLocks/>
          </p:cNvCxnSpPr>
          <p:nvPr/>
        </p:nvCxnSpPr>
        <p:spPr>
          <a:xfrm flipV="1">
            <a:off x="6524975" y="4134255"/>
            <a:ext cx="1519799" cy="128393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6" name="Immagine 25">
            <a:extLst>
              <a:ext uri="{FF2B5EF4-FFF2-40B4-BE49-F238E27FC236}">
                <a16:creationId xmlns:a16="http://schemas.microsoft.com/office/drawing/2014/main" id="{0EF5245E-E631-460B-8895-E9626A650F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5295" y="2647585"/>
            <a:ext cx="2151434" cy="2151434"/>
          </a:xfrm>
          <a:prstGeom prst="rect">
            <a:avLst/>
          </a:prstGeom>
        </p:spPr>
      </p:pic>
      <p:cxnSp>
        <p:nvCxnSpPr>
          <p:cNvPr id="29" name="Connettore 2 28">
            <a:extLst>
              <a:ext uri="{FF2B5EF4-FFF2-40B4-BE49-F238E27FC236}">
                <a16:creationId xmlns:a16="http://schemas.microsoft.com/office/drawing/2014/main" id="{655FA597-1BF6-4B8A-A952-41421AD503D8}"/>
              </a:ext>
            </a:extLst>
          </p:cNvPr>
          <p:cNvCxnSpPr>
            <a:cxnSpLocks/>
          </p:cNvCxnSpPr>
          <p:nvPr/>
        </p:nvCxnSpPr>
        <p:spPr>
          <a:xfrm>
            <a:off x="3483460" y="5418192"/>
            <a:ext cx="117608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212ED164-BC76-49E3-9A29-CB7D72E89D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6113" y="4603832"/>
            <a:ext cx="1365116" cy="1365116"/>
          </a:xfrm>
          <a:prstGeom prst="rect">
            <a:avLst/>
          </a:prstGeom>
        </p:spPr>
      </p:pic>
    </p:spTree>
    <p:extLst>
      <p:ext uri="{BB962C8B-B14F-4D97-AF65-F5344CB8AC3E}">
        <p14:creationId xmlns:p14="http://schemas.microsoft.com/office/powerpoint/2010/main" val="346965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9"/>
            <a:ext cx="10515600" cy="778090"/>
          </a:xfrm>
        </p:spPr>
        <p:txBody>
          <a:bodyPr>
            <a:normAutofit/>
          </a:bodyPr>
          <a:lstStyle/>
          <a:p>
            <a:pPr algn="ctr"/>
            <a:r>
              <a:rPr lang="it-IT" sz="3600" b="1" dirty="0">
                <a:latin typeface="Calibri"/>
                <a:ea typeface="+mj-lt"/>
                <a:cs typeface="+mj-lt"/>
              </a:rPr>
              <a:t>Ricezione Immagine</a:t>
            </a:r>
            <a:endParaRPr lang="it-IT" sz="3600" b="1" dirty="0">
              <a:latin typeface="Calibri"/>
              <a:cs typeface="Calibri Light"/>
            </a:endParaRPr>
          </a:p>
        </p:txBody>
      </p:sp>
      <p:sp>
        <p:nvSpPr>
          <p:cNvPr id="22" name="CasellaDiTesto 21">
            <a:extLst>
              <a:ext uri="{FF2B5EF4-FFF2-40B4-BE49-F238E27FC236}">
                <a16:creationId xmlns:a16="http://schemas.microsoft.com/office/drawing/2014/main" id="{58C3A779-D02C-457D-8AE0-90AB1FD79ABD}"/>
              </a:ext>
            </a:extLst>
          </p:cNvPr>
          <p:cNvSpPr txBox="1"/>
          <p:nvPr/>
        </p:nvSpPr>
        <p:spPr>
          <a:xfrm>
            <a:off x="1470611" y="1973893"/>
            <a:ext cx="262646" cy="400110"/>
          </a:xfrm>
          <a:prstGeom prst="rect">
            <a:avLst/>
          </a:prstGeom>
          <a:noFill/>
        </p:spPr>
        <p:txBody>
          <a:bodyPr wrap="square" rtlCol="0">
            <a:spAutoFit/>
          </a:bodyPr>
          <a:lstStyle/>
          <a:p>
            <a:r>
              <a:rPr lang="it-IT" sz="2000" b="1" dirty="0">
                <a:solidFill>
                  <a:srgbClr val="FF0000"/>
                </a:solidFill>
              </a:rPr>
              <a:t>R</a:t>
            </a:r>
          </a:p>
        </p:txBody>
      </p:sp>
      <p:sp>
        <p:nvSpPr>
          <p:cNvPr id="23" name="CasellaDiTesto 22">
            <a:extLst>
              <a:ext uri="{FF2B5EF4-FFF2-40B4-BE49-F238E27FC236}">
                <a16:creationId xmlns:a16="http://schemas.microsoft.com/office/drawing/2014/main" id="{83B4C739-1B48-4E13-AA56-BD11C051558B}"/>
              </a:ext>
            </a:extLst>
          </p:cNvPr>
          <p:cNvSpPr txBox="1"/>
          <p:nvPr/>
        </p:nvSpPr>
        <p:spPr>
          <a:xfrm>
            <a:off x="1431700" y="3523248"/>
            <a:ext cx="340468" cy="400110"/>
          </a:xfrm>
          <a:prstGeom prst="rect">
            <a:avLst/>
          </a:prstGeom>
          <a:noFill/>
        </p:spPr>
        <p:txBody>
          <a:bodyPr wrap="square" rtlCol="0">
            <a:spAutoFit/>
          </a:bodyPr>
          <a:lstStyle/>
          <a:p>
            <a:r>
              <a:rPr lang="it-IT" sz="2000" b="1" dirty="0">
                <a:solidFill>
                  <a:srgbClr val="00B050"/>
                </a:solidFill>
              </a:rPr>
              <a:t>G</a:t>
            </a:r>
          </a:p>
        </p:txBody>
      </p:sp>
      <p:sp>
        <p:nvSpPr>
          <p:cNvPr id="24" name="CasellaDiTesto 23">
            <a:extLst>
              <a:ext uri="{FF2B5EF4-FFF2-40B4-BE49-F238E27FC236}">
                <a16:creationId xmlns:a16="http://schemas.microsoft.com/office/drawing/2014/main" id="{C33DBADD-821E-4808-A781-4821C85128E7}"/>
              </a:ext>
            </a:extLst>
          </p:cNvPr>
          <p:cNvSpPr txBox="1"/>
          <p:nvPr/>
        </p:nvSpPr>
        <p:spPr>
          <a:xfrm>
            <a:off x="1424223" y="5166312"/>
            <a:ext cx="355423" cy="400110"/>
          </a:xfrm>
          <a:prstGeom prst="rect">
            <a:avLst/>
          </a:prstGeom>
          <a:noFill/>
        </p:spPr>
        <p:txBody>
          <a:bodyPr wrap="square" rtlCol="0">
            <a:spAutoFit/>
          </a:bodyPr>
          <a:lstStyle/>
          <a:p>
            <a:r>
              <a:rPr lang="it-IT" sz="2000" b="1" dirty="0">
                <a:solidFill>
                  <a:srgbClr val="0070C0"/>
                </a:solidFill>
              </a:rPr>
              <a:t>B</a:t>
            </a:r>
          </a:p>
        </p:txBody>
      </p:sp>
      <p:cxnSp>
        <p:nvCxnSpPr>
          <p:cNvPr id="34" name="Connettore 2 33">
            <a:extLst>
              <a:ext uri="{FF2B5EF4-FFF2-40B4-BE49-F238E27FC236}">
                <a16:creationId xmlns:a16="http://schemas.microsoft.com/office/drawing/2014/main" id="{24FBAC6E-06AE-4376-B961-27F424473A03}"/>
              </a:ext>
            </a:extLst>
          </p:cNvPr>
          <p:cNvCxnSpPr>
            <a:cxnSpLocks/>
          </p:cNvCxnSpPr>
          <p:nvPr/>
        </p:nvCxnSpPr>
        <p:spPr>
          <a:xfrm>
            <a:off x="3483460" y="2173948"/>
            <a:ext cx="117608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E5D721B1-4B05-47F9-8705-8EEEBF1AD165}"/>
              </a:ext>
            </a:extLst>
          </p:cNvPr>
          <p:cNvCxnSpPr>
            <a:cxnSpLocks/>
          </p:cNvCxnSpPr>
          <p:nvPr/>
        </p:nvCxnSpPr>
        <p:spPr>
          <a:xfrm>
            <a:off x="3483460" y="3723303"/>
            <a:ext cx="1176088"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150D820F-9A13-4FEA-851C-30FEE510537D}"/>
              </a:ext>
            </a:extLst>
          </p:cNvPr>
          <p:cNvCxnSpPr>
            <a:cxnSpLocks/>
          </p:cNvCxnSpPr>
          <p:nvPr/>
        </p:nvCxnSpPr>
        <p:spPr>
          <a:xfrm>
            <a:off x="3483460" y="5434462"/>
            <a:ext cx="117608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2" name="Immagine 41">
            <a:extLst>
              <a:ext uri="{FF2B5EF4-FFF2-40B4-BE49-F238E27FC236}">
                <a16:creationId xmlns:a16="http://schemas.microsoft.com/office/drawing/2014/main" id="{883021F0-A6B8-4E6E-8A57-5D4DB638A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72" y="1477659"/>
            <a:ext cx="1365115" cy="1365115"/>
          </a:xfrm>
          <a:prstGeom prst="rect">
            <a:avLst/>
          </a:prstGeom>
        </p:spPr>
      </p:pic>
      <p:pic>
        <p:nvPicPr>
          <p:cNvPr id="44" name="Immagine 43">
            <a:extLst>
              <a:ext uri="{FF2B5EF4-FFF2-40B4-BE49-F238E27FC236}">
                <a16:creationId xmlns:a16="http://schemas.microsoft.com/office/drawing/2014/main" id="{3BF6D1B4-169C-4E61-9AEB-70CA97EA3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571" y="3040746"/>
            <a:ext cx="1365115" cy="1365115"/>
          </a:xfrm>
          <a:prstGeom prst="rect">
            <a:avLst/>
          </a:prstGeom>
        </p:spPr>
      </p:pic>
      <p:pic>
        <p:nvPicPr>
          <p:cNvPr id="46" name="Immagine 45">
            <a:extLst>
              <a:ext uri="{FF2B5EF4-FFF2-40B4-BE49-F238E27FC236}">
                <a16:creationId xmlns:a16="http://schemas.microsoft.com/office/drawing/2014/main" id="{E69394F6-DD0B-4EA1-93D2-D6FB9DC47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571" y="4683810"/>
            <a:ext cx="1365115" cy="1365115"/>
          </a:xfrm>
          <a:prstGeom prst="rect">
            <a:avLst/>
          </a:prstGeom>
        </p:spPr>
      </p:pic>
      <p:cxnSp>
        <p:nvCxnSpPr>
          <p:cNvPr id="21" name="Connettore 2 20">
            <a:extLst>
              <a:ext uri="{FF2B5EF4-FFF2-40B4-BE49-F238E27FC236}">
                <a16:creationId xmlns:a16="http://schemas.microsoft.com/office/drawing/2014/main" id="{A46BA7BC-DB20-4336-84B1-93BDFB2769DC}"/>
              </a:ext>
            </a:extLst>
          </p:cNvPr>
          <p:cNvCxnSpPr>
            <a:cxnSpLocks/>
          </p:cNvCxnSpPr>
          <p:nvPr/>
        </p:nvCxnSpPr>
        <p:spPr>
          <a:xfrm>
            <a:off x="6524975" y="2248526"/>
            <a:ext cx="1519799" cy="118047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909272A5-02A2-4E39-B3A1-786BB4F8F9C6}"/>
              </a:ext>
            </a:extLst>
          </p:cNvPr>
          <p:cNvCxnSpPr>
            <a:cxnSpLocks/>
          </p:cNvCxnSpPr>
          <p:nvPr/>
        </p:nvCxnSpPr>
        <p:spPr>
          <a:xfrm>
            <a:off x="6524975" y="3723302"/>
            <a:ext cx="1519799"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D46EA7C1-6D9D-4907-B3CD-D55A4107498A}"/>
              </a:ext>
            </a:extLst>
          </p:cNvPr>
          <p:cNvCxnSpPr>
            <a:cxnSpLocks/>
          </p:cNvCxnSpPr>
          <p:nvPr/>
        </p:nvCxnSpPr>
        <p:spPr>
          <a:xfrm flipV="1">
            <a:off x="6524975" y="4134255"/>
            <a:ext cx="1519799" cy="128393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889DA225-CA82-4384-A49E-719AF69A0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2048" y="1473647"/>
            <a:ext cx="1365116" cy="1365116"/>
          </a:xfrm>
          <a:prstGeom prst="rect">
            <a:avLst/>
          </a:prstGeom>
        </p:spPr>
      </p:pic>
      <p:pic>
        <p:nvPicPr>
          <p:cNvPr id="9" name="Immagine 8">
            <a:extLst>
              <a:ext uri="{FF2B5EF4-FFF2-40B4-BE49-F238E27FC236}">
                <a16:creationId xmlns:a16="http://schemas.microsoft.com/office/drawing/2014/main" id="{FDCE5106-7495-477F-85D9-97D595774E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2048" y="3040746"/>
            <a:ext cx="1365115" cy="1365115"/>
          </a:xfrm>
          <a:prstGeom prst="rect">
            <a:avLst/>
          </a:prstGeom>
        </p:spPr>
      </p:pic>
      <p:pic>
        <p:nvPicPr>
          <p:cNvPr id="11" name="Immagine 10">
            <a:extLst>
              <a:ext uri="{FF2B5EF4-FFF2-40B4-BE49-F238E27FC236}">
                <a16:creationId xmlns:a16="http://schemas.microsoft.com/office/drawing/2014/main" id="{690F9B77-0C83-4B0C-A073-AB8248BE3D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2047" y="4683809"/>
            <a:ext cx="1365116" cy="1365116"/>
          </a:xfrm>
          <a:prstGeom prst="rect">
            <a:avLst/>
          </a:prstGeom>
        </p:spPr>
      </p:pic>
      <p:pic>
        <p:nvPicPr>
          <p:cNvPr id="32" name="Immagine 31">
            <a:extLst>
              <a:ext uri="{FF2B5EF4-FFF2-40B4-BE49-F238E27FC236}">
                <a16:creationId xmlns:a16="http://schemas.microsoft.com/office/drawing/2014/main" id="{C53F3060-0E7D-4E63-8A83-56FD4D9EB4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2585" y="2647585"/>
            <a:ext cx="2151434" cy="2151434"/>
          </a:xfrm>
          <a:prstGeom prst="rect">
            <a:avLst/>
          </a:prstGeom>
        </p:spPr>
      </p:pic>
    </p:spTree>
    <p:extLst>
      <p:ext uri="{BB962C8B-B14F-4D97-AF65-F5344CB8AC3E}">
        <p14:creationId xmlns:p14="http://schemas.microsoft.com/office/powerpoint/2010/main" val="190063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4948D-48EE-40E7-82A0-47124C5B25DE}"/>
              </a:ext>
            </a:extLst>
          </p:cNvPr>
          <p:cNvSpPr>
            <a:spLocks noGrp="1"/>
          </p:cNvSpPr>
          <p:nvPr>
            <p:ph type="title"/>
          </p:nvPr>
        </p:nvSpPr>
        <p:spPr>
          <a:xfrm>
            <a:off x="838200" y="328108"/>
            <a:ext cx="10515600" cy="1325563"/>
          </a:xfrm>
        </p:spPr>
        <p:txBody>
          <a:bodyPr>
            <a:normAutofit/>
          </a:bodyPr>
          <a:lstStyle/>
          <a:p>
            <a:pPr algn="ctr"/>
            <a:r>
              <a:rPr lang="it-IT" sz="3600" b="1" dirty="0">
                <a:latin typeface="Calibri"/>
                <a:ea typeface="+mj-lt"/>
                <a:cs typeface="+mj-lt"/>
              </a:rPr>
              <a:t>Sviluppi Futuri</a:t>
            </a:r>
            <a:br>
              <a:rPr lang="it-IT" sz="3600" b="1" dirty="0">
                <a:latin typeface="Calibri"/>
                <a:ea typeface="+mj-lt"/>
                <a:cs typeface="+mj-lt"/>
              </a:rPr>
            </a:br>
            <a:endParaRPr lang="it-IT" sz="3600" b="1" dirty="0">
              <a:latin typeface="Calibri"/>
              <a:cs typeface="Calibri Light"/>
            </a:endParaRPr>
          </a:p>
        </p:txBody>
      </p:sp>
      <p:sp>
        <p:nvSpPr>
          <p:cNvPr id="5" name="CasellaDiTesto 4">
            <a:extLst>
              <a:ext uri="{FF2B5EF4-FFF2-40B4-BE49-F238E27FC236}">
                <a16:creationId xmlns:a16="http://schemas.microsoft.com/office/drawing/2014/main" id="{E3697CF6-171D-4AEC-96EC-19142030BA55}"/>
              </a:ext>
            </a:extLst>
          </p:cNvPr>
          <p:cNvSpPr txBox="1"/>
          <p:nvPr/>
        </p:nvSpPr>
        <p:spPr>
          <a:xfrm>
            <a:off x="838200" y="1653671"/>
            <a:ext cx="10515600" cy="3776418"/>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v"/>
            </a:pPr>
            <a:r>
              <a:rPr lang="it-IT" sz="1800" b="0" i="0" u="none" strike="noStrike" dirty="0">
                <a:solidFill>
                  <a:srgbClr val="000000"/>
                </a:solidFill>
                <a:effectLst/>
                <a:latin typeface="Gadugi" panose="020B0502040204020203" pitchFamily="34" charset="0"/>
              </a:rPr>
              <a:t>Completare l’adattamento dello schema proposto alle immagini a colori:</a:t>
            </a:r>
          </a:p>
          <a:p>
            <a:pPr marL="285750" indent="-285750">
              <a:buFont typeface="Wingdings" panose="05000000000000000000" pitchFamily="2" charset="2"/>
              <a:buChar char="v"/>
            </a:pPr>
            <a:endParaRPr lang="it-IT" sz="1800" b="0" i="0" u="none" strike="noStrike" dirty="0">
              <a:solidFill>
                <a:srgbClr val="000000"/>
              </a:solidFill>
              <a:effectLst/>
              <a:latin typeface="Gadugi" panose="020B0502040204020203" pitchFamily="34" charset="0"/>
            </a:endParaRPr>
          </a:p>
          <a:p>
            <a:pPr marL="742950" lvl="1" indent="-285750">
              <a:buFont typeface="Wingdings" panose="05000000000000000000" pitchFamily="2" charset="2"/>
              <a:buChar char="Ø"/>
            </a:pPr>
            <a:r>
              <a:rPr lang="it-IT" dirty="0">
                <a:solidFill>
                  <a:srgbClr val="000000"/>
                </a:solidFill>
                <a:latin typeface="Gadugi" panose="020B0502040204020203" pitchFamily="34" charset="0"/>
              </a:rPr>
              <a:t>T</a:t>
            </a:r>
            <a:r>
              <a:rPr lang="it-IT" sz="1800" b="0" i="0" u="none" strike="noStrike" dirty="0">
                <a:solidFill>
                  <a:srgbClr val="000000"/>
                </a:solidFill>
                <a:effectLst/>
                <a:latin typeface="Gadugi" panose="020B0502040204020203" pitchFamily="34" charset="0"/>
              </a:rPr>
              <a:t>utti i tipi di formati esistenti</a:t>
            </a:r>
          </a:p>
          <a:p>
            <a:pPr marL="742950" lvl="1" indent="-285750">
              <a:buFont typeface="Wingdings" panose="05000000000000000000" pitchFamily="2" charset="2"/>
              <a:buChar char="Ø"/>
            </a:pPr>
            <a:endParaRPr lang="it-IT" dirty="0">
              <a:solidFill>
                <a:srgbClr val="000000"/>
              </a:solidFill>
              <a:latin typeface="Gadugi" panose="020B0502040204020203" pitchFamily="34" charset="0"/>
            </a:endParaRPr>
          </a:p>
          <a:p>
            <a:pPr marL="742950" lvl="1" indent="-285750">
              <a:buFont typeface="Wingdings" panose="05000000000000000000" pitchFamily="2" charset="2"/>
              <a:buChar char="Ø"/>
            </a:pPr>
            <a:r>
              <a:rPr lang="it-IT" dirty="0">
                <a:solidFill>
                  <a:srgbClr val="000000"/>
                </a:solidFill>
                <a:latin typeface="Gadugi" panose="020B0502040204020203" pitchFamily="34" charset="0"/>
              </a:rPr>
              <a:t>Compressione delle immagini</a:t>
            </a:r>
          </a:p>
          <a:p>
            <a:pPr marL="742950" lvl="1" indent="-285750">
              <a:buFont typeface="Wingdings" panose="05000000000000000000" pitchFamily="2" charset="2"/>
              <a:buChar char="Ø"/>
            </a:pPr>
            <a:endParaRPr lang="it-IT" dirty="0">
              <a:solidFill>
                <a:srgbClr val="000000"/>
              </a:solidFill>
              <a:latin typeface="Gadugi" panose="020B0502040204020203" pitchFamily="34" charset="0"/>
            </a:endParaRPr>
          </a:p>
          <a:p>
            <a:pPr marL="742950" lvl="1" indent="-285750">
              <a:buFont typeface="Wingdings" panose="05000000000000000000" pitchFamily="2" charset="2"/>
              <a:buChar char="Ø"/>
            </a:pPr>
            <a:r>
              <a:rPr lang="it-IT" dirty="0">
                <a:solidFill>
                  <a:srgbClr val="000000"/>
                </a:solidFill>
                <a:latin typeface="Gadugi" panose="020B0502040204020203" pitchFamily="34" charset="0"/>
              </a:rPr>
              <a:t>Nessuna divisione dell’immagine in RGB</a:t>
            </a:r>
          </a:p>
          <a:p>
            <a:pPr marL="742950" lvl="1" indent="-285750">
              <a:buFont typeface="Wingdings" panose="05000000000000000000" pitchFamily="2" charset="2"/>
              <a:buChar char="Ø"/>
            </a:pPr>
            <a:endParaRPr lang="it-IT" dirty="0">
              <a:solidFill>
                <a:srgbClr val="000000"/>
              </a:solidFill>
              <a:latin typeface="Gadugi" panose="020B0502040204020203" pitchFamily="34" charset="0"/>
            </a:endParaRPr>
          </a:p>
          <a:p>
            <a:pPr marL="285750" indent="-285750">
              <a:buFont typeface="Wingdings" panose="05000000000000000000" pitchFamily="2" charset="2"/>
              <a:buChar char="v"/>
            </a:pPr>
            <a:endParaRPr lang="it-IT" sz="1800" b="0" i="0" u="none" strike="noStrike" dirty="0">
              <a:solidFill>
                <a:srgbClr val="000000"/>
              </a:solidFill>
              <a:effectLst/>
              <a:latin typeface="Gadugi" panose="020B0502040204020203" pitchFamily="34" charset="0"/>
            </a:endParaRPr>
          </a:p>
          <a:p>
            <a:pPr marL="285750" indent="-285750">
              <a:buFont typeface="Wingdings" panose="05000000000000000000" pitchFamily="2" charset="2"/>
              <a:buChar char="v"/>
            </a:pPr>
            <a:endParaRPr lang="it-IT" dirty="0"/>
          </a:p>
          <a:p>
            <a:endParaRPr lang="it-IT" sz="2000" dirty="0">
              <a:cs typeface="Calibri"/>
            </a:endParaRPr>
          </a:p>
          <a:p>
            <a:pPr marL="342900" lvl="0" indent="-342900">
              <a:lnSpc>
                <a:spcPct val="107000"/>
              </a:lnSpc>
              <a:buFont typeface="Symbol" panose="05050102010706020507" pitchFamily="18" charset="2"/>
              <a:buChar char=""/>
            </a:pPr>
            <a:endParaRPr lang="it-IT"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4263144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AD03962-287F-4327-A22D-99359940D716}"/>
              </a:ext>
            </a:extLst>
          </p:cNvPr>
          <p:cNvSpPr txBox="1"/>
          <p:nvPr/>
        </p:nvSpPr>
        <p:spPr>
          <a:xfrm>
            <a:off x="2914261" y="3044279"/>
            <a:ext cx="6363477" cy="769441"/>
          </a:xfrm>
          <a:prstGeom prst="rect">
            <a:avLst/>
          </a:prstGeom>
          <a:noFill/>
        </p:spPr>
        <p:txBody>
          <a:bodyPr wrap="square" rtlCol="0">
            <a:spAutoFit/>
          </a:bodyPr>
          <a:lstStyle/>
          <a:p>
            <a:r>
              <a:rPr lang="it-IT" sz="4400" b="1" dirty="0"/>
              <a:t>GRAZIE PER L’ATTENZIONE</a:t>
            </a:r>
          </a:p>
        </p:txBody>
      </p:sp>
    </p:spTree>
    <p:extLst>
      <p:ext uri="{BB962C8B-B14F-4D97-AF65-F5344CB8AC3E}">
        <p14:creationId xmlns:p14="http://schemas.microsoft.com/office/powerpoint/2010/main" val="402496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27F2BA-6AE2-4697-9998-1DCE45DC57BD}"/>
              </a:ext>
            </a:extLst>
          </p:cNvPr>
          <p:cNvSpPr>
            <a:spLocks noGrp="1"/>
          </p:cNvSpPr>
          <p:nvPr>
            <p:ph type="title"/>
          </p:nvPr>
        </p:nvSpPr>
        <p:spPr>
          <a:xfrm>
            <a:off x="638283" y="1025180"/>
            <a:ext cx="10515600" cy="1249071"/>
          </a:xfrm>
        </p:spPr>
        <p:txBody>
          <a:bodyPr>
            <a:normAutofit/>
          </a:bodyPr>
          <a:lstStyle/>
          <a:p>
            <a:r>
              <a:rPr lang="it-IT" sz="2400">
                <a:latin typeface="+mn-lt"/>
              </a:rPr>
              <a:t>P</a:t>
            </a:r>
            <a:r>
              <a:rPr lang="it-IT" sz="2400">
                <a:latin typeface="+mn-lt"/>
                <a:cs typeface="Times New Roman"/>
              </a:rPr>
              <a:t>ermettono</a:t>
            </a:r>
            <a:r>
              <a:rPr lang="it-IT" sz="2400">
                <a:effectLst/>
                <a:latin typeface="+mn-lt"/>
                <a:ea typeface="Calibri" panose="020F0502020204030204" pitchFamily="34" charset="0"/>
                <a:cs typeface="Times New Roman"/>
              </a:rPr>
              <a:t> di ottenere valori differenti del </a:t>
            </a:r>
            <a:r>
              <a:rPr lang="it-IT" sz="2400" b="1">
                <a:solidFill>
                  <a:srgbClr val="FF0000"/>
                </a:solidFill>
                <a:effectLst/>
                <a:latin typeface="+mn-lt"/>
                <a:ea typeface="Calibri" panose="020F0502020204030204" pitchFamily="34" charset="0"/>
                <a:cs typeface="Times New Roman"/>
              </a:rPr>
              <a:t>rapporto di compressione (CR) </a:t>
            </a:r>
            <a:r>
              <a:rPr lang="it-IT" sz="2400">
                <a:effectLst/>
                <a:latin typeface="+mn-lt"/>
                <a:ea typeface="Calibri" panose="020F0502020204030204" pitchFamily="34" charset="0"/>
                <a:cs typeface="Times New Roman"/>
              </a:rPr>
              <a:t>e del </a:t>
            </a:r>
            <a:r>
              <a:rPr lang="it-IT" sz="2400" b="1">
                <a:solidFill>
                  <a:srgbClr val="FF0000"/>
                </a:solidFill>
                <a:effectLst/>
                <a:latin typeface="+mn-lt"/>
                <a:ea typeface="Calibri" panose="020F0502020204030204" pitchFamily="34" charset="0"/>
                <a:cs typeface="Times New Roman"/>
              </a:rPr>
              <a:t>Peak </a:t>
            </a:r>
            <a:r>
              <a:rPr lang="it-IT" sz="2400" b="1" err="1">
                <a:solidFill>
                  <a:srgbClr val="FF0000"/>
                </a:solidFill>
                <a:effectLst/>
                <a:latin typeface="+mn-lt"/>
                <a:ea typeface="Calibri" panose="020F0502020204030204" pitchFamily="34" charset="0"/>
                <a:cs typeface="Times New Roman"/>
              </a:rPr>
              <a:t>Signal</a:t>
            </a:r>
            <a:r>
              <a:rPr lang="it-IT" sz="2400" b="1">
                <a:solidFill>
                  <a:srgbClr val="FF0000"/>
                </a:solidFill>
                <a:effectLst/>
                <a:latin typeface="+mn-lt"/>
                <a:ea typeface="Calibri" panose="020F0502020204030204" pitchFamily="34" charset="0"/>
                <a:cs typeface="Times New Roman"/>
              </a:rPr>
              <a:t>-to-</a:t>
            </a:r>
            <a:r>
              <a:rPr lang="it-IT" sz="2400" b="1" err="1">
                <a:solidFill>
                  <a:srgbClr val="FF0000"/>
                </a:solidFill>
                <a:effectLst/>
                <a:latin typeface="+mn-lt"/>
                <a:ea typeface="Calibri" panose="020F0502020204030204" pitchFamily="34" charset="0"/>
                <a:cs typeface="Times New Roman"/>
              </a:rPr>
              <a:t>Noise</a:t>
            </a:r>
            <a:r>
              <a:rPr lang="it-IT" sz="2400" b="1">
                <a:solidFill>
                  <a:srgbClr val="FF0000"/>
                </a:solidFill>
                <a:effectLst/>
                <a:latin typeface="+mn-lt"/>
                <a:ea typeface="Calibri" panose="020F0502020204030204" pitchFamily="34" charset="0"/>
                <a:cs typeface="Times New Roman"/>
              </a:rPr>
              <a:t> Ratio (PSNR):</a:t>
            </a:r>
            <a:br>
              <a:rPr lang="it-IT" sz="1800" b="1">
                <a:effectLst/>
                <a:latin typeface="+mn-lt"/>
                <a:ea typeface="Calibri" panose="020F0502020204030204" pitchFamily="34" charset="0"/>
                <a:cs typeface="Times New Roman" panose="02020603050405020304" pitchFamily="18" charset="0"/>
              </a:rPr>
            </a:br>
            <a:endParaRPr lang="it-IT" sz="1800">
              <a:latin typeface="+mn-lt"/>
            </a:endParaRPr>
          </a:p>
        </p:txBody>
      </p:sp>
      <p:sp>
        <p:nvSpPr>
          <p:cNvPr id="4" name="CasellaDiTesto 3">
            <a:extLst>
              <a:ext uri="{FF2B5EF4-FFF2-40B4-BE49-F238E27FC236}">
                <a16:creationId xmlns:a16="http://schemas.microsoft.com/office/drawing/2014/main" id="{45A96CF8-D1CA-4CD3-A686-841AB3D74266}"/>
              </a:ext>
            </a:extLst>
          </p:cNvPr>
          <p:cNvSpPr txBox="1"/>
          <p:nvPr/>
        </p:nvSpPr>
        <p:spPr>
          <a:xfrm>
            <a:off x="886235" y="2276670"/>
            <a:ext cx="11226282" cy="244785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it-IT" sz="2000">
                <a:effectLst/>
                <a:latin typeface="Calibri" panose="020F0502020204030204" pitchFamily="34" charset="0"/>
                <a:ea typeface="Calibri" panose="020F0502020204030204" pitchFamily="34" charset="0"/>
                <a:cs typeface="Times New Roman" panose="02020603050405020304" pitchFamily="18" charset="0"/>
              </a:rPr>
              <a:t>Codifica della sorgente con informazioni aggiuntive (CR = 3, senza perdite)</a:t>
            </a:r>
          </a:p>
          <a:p>
            <a:pPr marL="342900" lvl="0" indent="-342900">
              <a:lnSpc>
                <a:spcPct val="107000"/>
              </a:lnSpc>
              <a:buFont typeface="Symbol" panose="05050102010706020507" pitchFamily="18" charset="2"/>
              <a:buChar char=""/>
            </a:pPr>
            <a:r>
              <a:rPr lang="it-IT" sz="2000">
                <a:effectLst/>
                <a:latin typeface="Calibri" panose="020F0502020204030204" pitchFamily="34" charset="0"/>
                <a:ea typeface="Calibri" panose="020F0502020204030204" pitchFamily="34" charset="0"/>
                <a:cs typeface="Times New Roman" panose="02020603050405020304" pitchFamily="18" charset="0"/>
              </a:rPr>
              <a:t>Ricostruzione iterativa dell’immagine basata sulla rappresentazione ridotta nel dominio della trasformazione ortogonale (CR = 3, PSNR = 35 dB)</a:t>
            </a:r>
          </a:p>
          <a:p>
            <a:pPr marL="342900" lvl="0" indent="-342900">
              <a:lnSpc>
                <a:spcPct val="107000"/>
              </a:lnSpc>
              <a:buFont typeface="Symbol" panose="05050102010706020507" pitchFamily="18" charset="2"/>
              <a:buChar char=""/>
            </a:pPr>
            <a:r>
              <a:rPr lang="it-IT" sz="2000" b="1">
                <a:effectLst/>
                <a:latin typeface="Calibri" panose="020F0502020204030204" pitchFamily="34" charset="0"/>
                <a:ea typeface="Calibri" panose="020F0502020204030204" pitchFamily="34" charset="0"/>
                <a:cs typeface="Times New Roman" panose="02020603050405020304" pitchFamily="18" charset="0"/>
              </a:rPr>
              <a:t>Crittografia e compressione nel dominio della trasformazione </a:t>
            </a:r>
            <a:r>
              <a:rPr lang="it-IT" sz="2000" b="1" err="1">
                <a:effectLst/>
                <a:latin typeface="Calibri" panose="020F0502020204030204" pitchFamily="34" charset="0"/>
                <a:ea typeface="Calibri" panose="020F0502020204030204" pitchFamily="34" charset="0"/>
                <a:cs typeface="Times New Roman" panose="02020603050405020304" pitchFamily="18" charset="0"/>
              </a:rPr>
              <a:t>Wavelet</a:t>
            </a:r>
            <a:r>
              <a:rPr lang="it-IT" sz="2000" b="1">
                <a:effectLst/>
                <a:latin typeface="Calibri" panose="020F0502020204030204" pitchFamily="34" charset="0"/>
                <a:ea typeface="Calibri" panose="020F0502020204030204" pitchFamily="34" charset="0"/>
                <a:cs typeface="Times New Roman" panose="02020603050405020304" pitchFamily="18" charset="0"/>
              </a:rPr>
              <a:t> intera (CR = 30, PSNR = 30 dB)</a:t>
            </a:r>
            <a:endParaRPr lang="it-IT"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2000">
                <a:effectLst/>
                <a:latin typeface="Calibri" panose="020F0502020204030204" pitchFamily="34" charset="0"/>
                <a:ea typeface="Calibri" panose="020F0502020204030204" pitchFamily="34" charset="0"/>
                <a:cs typeface="Times New Roman" panose="02020603050405020304" pitchFamily="18" charset="0"/>
              </a:rPr>
              <a:t>Campionamento compressivo (CR = 2, PSNR = 30 dB)</a:t>
            </a:r>
          </a:p>
          <a:p>
            <a:pPr marL="342900" lvl="0" indent="-342900">
              <a:lnSpc>
                <a:spcPct val="107000"/>
              </a:lnSpc>
              <a:spcAft>
                <a:spcPts val="800"/>
              </a:spcAft>
              <a:buFont typeface="Symbol" panose="05050102010706020507" pitchFamily="18" charset="2"/>
              <a:buChar char=""/>
            </a:pPr>
            <a:r>
              <a:rPr lang="it-IT" sz="2000">
                <a:effectLst/>
                <a:latin typeface="Calibri" panose="020F0502020204030204" pitchFamily="34" charset="0"/>
                <a:ea typeface="Calibri" panose="020F0502020204030204" pitchFamily="34" charset="0"/>
                <a:cs typeface="Times New Roman" panose="02020603050405020304" pitchFamily="18" charset="0"/>
              </a:rPr>
              <a:t>Elementi della teoria dei giochi (CR = 2.32, PSNR = 21 dB) </a:t>
            </a:r>
          </a:p>
          <a:p>
            <a:pPr marL="285750" indent="-285750">
              <a:buFont typeface="Arial" panose="020B0604020202020204" pitchFamily="34" charset="0"/>
              <a:buChar char="•"/>
            </a:pPr>
            <a:endParaRPr lang="it-IT"/>
          </a:p>
        </p:txBody>
      </p:sp>
      <p:sp>
        <p:nvSpPr>
          <p:cNvPr id="3" name="CasellaDiTesto 2">
            <a:extLst>
              <a:ext uri="{FF2B5EF4-FFF2-40B4-BE49-F238E27FC236}">
                <a16:creationId xmlns:a16="http://schemas.microsoft.com/office/drawing/2014/main" id="{0DDC6AFA-733F-4E94-BA77-0ADE61481BCC}"/>
              </a:ext>
            </a:extLst>
          </p:cNvPr>
          <p:cNvSpPr txBox="1"/>
          <p:nvPr/>
        </p:nvSpPr>
        <p:spPr>
          <a:xfrm>
            <a:off x="2142067" y="330199"/>
            <a:ext cx="6883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b="1"/>
              <a:t>Schemi ETC Proposti in Letteratura</a:t>
            </a:r>
            <a:endParaRPr lang="it-IT"/>
          </a:p>
        </p:txBody>
      </p:sp>
    </p:spTree>
    <p:extLst>
      <p:ext uri="{BB962C8B-B14F-4D97-AF65-F5344CB8AC3E}">
        <p14:creationId xmlns:p14="http://schemas.microsoft.com/office/powerpoint/2010/main" val="3597516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3B27A26-78BC-4E30-B227-FF9B2CACADB7}"/>
              </a:ext>
            </a:extLst>
          </p:cNvPr>
          <p:cNvSpPr txBox="1"/>
          <p:nvPr/>
        </p:nvSpPr>
        <p:spPr>
          <a:xfrm>
            <a:off x="881170" y="1597826"/>
            <a:ext cx="7712323" cy="1015663"/>
          </a:xfrm>
          <a:prstGeom prst="rect">
            <a:avLst/>
          </a:prstGeom>
          <a:noFill/>
        </p:spPr>
        <p:txBody>
          <a:bodyPr wrap="square" rtlCol="0">
            <a:spAutoFit/>
          </a:bodyPr>
          <a:lstStyle/>
          <a:p>
            <a:r>
              <a:rPr lang="it-IT" sz="2000"/>
              <a:t>Fase di </a:t>
            </a:r>
            <a:r>
              <a:rPr lang="it-IT" sz="2000" b="1"/>
              <a:t>Crittografia</a:t>
            </a:r>
            <a:r>
              <a:rPr lang="it-IT" sz="2000"/>
              <a:t>:</a:t>
            </a:r>
          </a:p>
          <a:p>
            <a:pPr marL="285750" indent="-285750">
              <a:buFont typeface="Arial" panose="020B0604020202020204" pitchFamily="34" charset="0"/>
              <a:buChar char="•"/>
            </a:pPr>
            <a:r>
              <a:rPr lang="it-IT" sz="2000"/>
              <a:t>Trasformazioni lineari ortogonali</a:t>
            </a:r>
          </a:p>
          <a:p>
            <a:pPr marL="285750" indent="-285750">
              <a:buFont typeface="Arial" panose="020B0604020202020204" pitchFamily="34" charset="0"/>
              <a:buChar char="•"/>
            </a:pPr>
            <a:r>
              <a:rPr lang="it-IT" sz="2000"/>
              <a:t>Approccio di miscelazione dei dati dell’immagine all’interno di blocchi</a:t>
            </a:r>
          </a:p>
        </p:txBody>
      </p:sp>
      <p:sp>
        <p:nvSpPr>
          <p:cNvPr id="3" name="CasellaDiTesto 2">
            <a:extLst>
              <a:ext uri="{FF2B5EF4-FFF2-40B4-BE49-F238E27FC236}">
                <a16:creationId xmlns:a16="http://schemas.microsoft.com/office/drawing/2014/main" id="{984ADAEC-4A46-4B2A-81B7-606FC9A86AAD}"/>
              </a:ext>
            </a:extLst>
          </p:cNvPr>
          <p:cNvSpPr txBox="1"/>
          <p:nvPr/>
        </p:nvSpPr>
        <p:spPr>
          <a:xfrm>
            <a:off x="881170" y="3069771"/>
            <a:ext cx="7712323" cy="1015663"/>
          </a:xfrm>
          <a:prstGeom prst="rect">
            <a:avLst/>
          </a:prstGeom>
          <a:noFill/>
        </p:spPr>
        <p:txBody>
          <a:bodyPr wrap="square" rtlCol="0">
            <a:spAutoFit/>
          </a:bodyPr>
          <a:lstStyle/>
          <a:p>
            <a:r>
              <a:rPr lang="it-IT" sz="2000"/>
              <a:t>Fase di </a:t>
            </a:r>
            <a:r>
              <a:rPr lang="it-IT" sz="2000" b="1"/>
              <a:t>Compressione</a:t>
            </a:r>
            <a:r>
              <a:rPr lang="it-IT" sz="2000"/>
              <a:t>:</a:t>
            </a:r>
          </a:p>
          <a:p>
            <a:pPr marL="285750" indent="-285750">
              <a:buFont typeface="Arial" panose="020B0604020202020204" pitchFamily="34" charset="0"/>
              <a:buChar char="•"/>
            </a:pPr>
            <a:r>
              <a:rPr lang="it-IT" sz="2000"/>
              <a:t>Quantizzazione scalare nel dominio della trasformazione lineare (DCT)</a:t>
            </a:r>
          </a:p>
          <a:p>
            <a:pPr marL="285750" indent="-285750">
              <a:buFont typeface="Arial" panose="020B0604020202020204" pitchFamily="34" charset="0"/>
              <a:buChar char="•"/>
            </a:pPr>
            <a:r>
              <a:rPr lang="it-IT" sz="2000"/>
              <a:t>Codifica dell’entropia</a:t>
            </a:r>
          </a:p>
        </p:txBody>
      </p:sp>
      <p:pic>
        <p:nvPicPr>
          <p:cNvPr id="5" name="Immagine 4">
            <a:extLst>
              <a:ext uri="{FF2B5EF4-FFF2-40B4-BE49-F238E27FC236}">
                <a16:creationId xmlns:a16="http://schemas.microsoft.com/office/drawing/2014/main" id="{53835898-3B9A-439E-83FE-3E02DF464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759" y="3069771"/>
            <a:ext cx="2181071" cy="1716833"/>
          </a:xfrm>
          <a:prstGeom prst="rect">
            <a:avLst/>
          </a:prstGeom>
        </p:spPr>
      </p:pic>
      <p:sp>
        <p:nvSpPr>
          <p:cNvPr id="4" name="CasellaDiTesto 3">
            <a:extLst>
              <a:ext uri="{FF2B5EF4-FFF2-40B4-BE49-F238E27FC236}">
                <a16:creationId xmlns:a16="http://schemas.microsoft.com/office/drawing/2014/main" id="{E4B916B9-F808-41E6-8CFC-36BF461D802B}"/>
              </a:ext>
            </a:extLst>
          </p:cNvPr>
          <p:cNvSpPr txBox="1"/>
          <p:nvPr/>
        </p:nvSpPr>
        <p:spPr>
          <a:xfrm>
            <a:off x="3539066" y="440267"/>
            <a:ext cx="34967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600" b="1"/>
              <a:t>Schema Proposto</a:t>
            </a:r>
            <a:endParaRPr lang="it-IT"/>
          </a:p>
        </p:txBody>
      </p:sp>
    </p:spTree>
    <p:extLst>
      <p:ext uri="{BB962C8B-B14F-4D97-AF65-F5344CB8AC3E}">
        <p14:creationId xmlns:p14="http://schemas.microsoft.com/office/powerpoint/2010/main" val="356212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964B649-382D-4D6E-A0B0-DB19FD537838}"/>
              </a:ext>
            </a:extLst>
          </p:cNvPr>
          <p:cNvSpPr txBox="1"/>
          <p:nvPr/>
        </p:nvSpPr>
        <p:spPr>
          <a:xfrm>
            <a:off x="2599267" y="1744134"/>
            <a:ext cx="584200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dirty="0">
                <a:ea typeface="+mn-lt"/>
                <a:cs typeface="+mn-lt"/>
              </a:rPr>
              <a:t>Matrice </a:t>
            </a:r>
            <a:r>
              <a:rPr lang="it-IT" sz="2000" b="1" dirty="0">
                <a:ea typeface="+mn-lt"/>
                <a:cs typeface="+mn-lt"/>
              </a:rPr>
              <a:t>U </a:t>
            </a:r>
            <a:r>
              <a:rPr lang="it-IT" sz="2000" dirty="0">
                <a:ea typeface="+mn-lt"/>
                <a:cs typeface="+mn-lt"/>
              </a:rPr>
              <a:t>di dimensioni </a:t>
            </a:r>
            <a:r>
              <a:rPr lang="it-IT" sz="2000" b="1" dirty="0" err="1">
                <a:ea typeface="+mn-lt"/>
                <a:cs typeface="+mn-lt"/>
              </a:rPr>
              <a:t>H</a:t>
            </a:r>
            <a:r>
              <a:rPr lang="it-IT" sz="2000" dirty="0" err="1">
                <a:ea typeface="+mn-lt"/>
                <a:cs typeface="+mn-lt"/>
              </a:rPr>
              <a:t>x</a:t>
            </a:r>
            <a:r>
              <a:rPr lang="it-IT" sz="2000" b="1" dirty="0" err="1">
                <a:ea typeface="+mn-lt"/>
                <a:cs typeface="+mn-lt"/>
              </a:rPr>
              <a:t>W</a:t>
            </a:r>
            <a:endParaRPr lang="it-IT" sz="2000" b="1" dirty="0">
              <a:cs typeface="Calibri"/>
            </a:endParaRPr>
          </a:p>
          <a:p>
            <a:endParaRPr lang="it-IT" sz="2000" b="1" dirty="0">
              <a:ea typeface="+mn-lt"/>
              <a:cs typeface="+mn-lt"/>
            </a:endParaRPr>
          </a:p>
          <a:p>
            <a:pPr marL="285750" indent="-285750">
              <a:buFont typeface="Arial"/>
              <a:buChar char="•"/>
            </a:pPr>
            <a:r>
              <a:rPr lang="it-IT" sz="2000" b="1" dirty="0">
                <a:ea typeface="+mn-lt"/>
                <a:cs typeface="+mn-lt"/>
              </a:rPr>
              <a:t>h</a:t>
            </a:r>
            <a:r>
              <a:rPr lang="it-IT" sz="2000" dirty="0">
                <a:ea typeface="+mn-lt"/>
                <a:cs typeface="+mn-lt"/>
              </a:rPr>
              <a:t> risoluzione orizzontale di un pixel</a:t>
            </a:r>
            <a:endParaRPr lang="it-IT" sz="2000" dirty="0">
              <a:cs typeface="Calibri" panose="020F0502020204030204"/>
            </a:endParaRPr>
          </a:p>
          <a:p>
            <a:pPr marL="285750" indent="-285750">
              <a:buFont typeface="Arial"/>
              <a:buChar char="•"/>
            </a:pPr>
            <a:r>
              <a:rPr lang="it-IT" sz="2000" b="1" dirty="0">
                <a:ea typeface="+mn-lt"/>
                <a:cs typeface="+mn-lt"/>
              </a:rPr>
              <a:t>w</a:t>
            </a:r>
            <a:r>
              <a:rPr lang="it-IT" sz="2000" dirty="0">
                <a:ea typeface="+mn-lt"/>
                <a:cs typeface="+mn-lt"/>
              </a:rPr>
              <a:t> risoluzione verticale di un pixel</a:t>
            </a:r>
            <a:endParaRPr lang="it-IT" sz="2000" dirty="0">
              <a:cs typeface="Calibri" panose="020F0502020204030204"/>
            </a:endParaRPr>
          </a:p>
          <a:p>
            <a:pPr marL="285750" indent="-285750">
              <a:buFont typeface="Arial"/>
              <a:buChar char="•"/>
            </a:pPr>
            <a:r>
              <a:rPr lang="it-IT" sz="2000" b="1" dirty="0" err="1">
                <a:ea typeface="+mn-lt"/>
                <a:cs typeface="+mn-lt"/>
              </a:rPr>
              <a:t>n</a:t>
            </a:r>
            <a:r>
              <a:rPr lang="it-IT" sz="2000" dirty="0" err="1">
                <a:ea typeface="+mn-lt"/>
                <a:cs typeface="+mn-lt"/>
              </a:rPr>
              <a:t>x</a:t>
            </a:r>
            <a:r>
              <a:rPr lang="it-IT" sz="2000" b="1" dirty="0" err="1">
                <a:ea typeface="+mn-lt"/>
                <a:cs typeface="+mn-lt"/>
              </a:rPr>
              <a:t>n</a:t>
            </a:r>
            <a:r>
              <a:rPr lang="it-IT" sz="2000" dirty="0">
                <a:ea typeface="+mn-lt"/>
                <a:cs typeface="+mn-lt"/>
              </a:rPr>
              <a:t> dimensione di un pixel</a:t>
            </a:r>
            <a:endParaRPr lang="it-IT" sz="2000" dirty="0">
              <a:cs typeface="Calibri" panose="020F0502020204030204"/>
            </a:endParaRPr>
          </a:p>
          <a:p>
            <a:pPr marL="285750" indent="-285750">
              <a:buFont typeface="Arial"/>
              <a:buChar char="•"/>
            </a:pPr>
            <a:r>
              <a:rPr lang="it-IT" sz="2000" b="1" dirty="0">
                <a:ea typeface="+mn-lt"/>
                <a:cs typeface="+mn-lt"/>
              </a:rPr>
              <a:t>H</a:t>
            </a:r>
            <a:r>
              <a:rPr lang="it-IT" sz="2000" dirty="0">
                <a:ea typeface="+mn-lt"/>
                <a:cs typeface="+mn-lt"/>
              </a:rPr>
              <a:t> = h ∙ n</a:t>
            </a:r>
            <a:endParaRPr lang="it-IT" sz="2000" dirty="0">
              <a:cs typeface="Calibri" panose="020F0502020204030204"/>
            </a:endParaRPr>
          </a:p>
          <a:p>
            <a:pPr marL="285750" indent="-285750">
              <a:buFont typeface="Arial"/>
              <a:buChar char="•"/>
            </a:pPr>
            <a:r>
              <a:rPr lang="it-IT" sz="2000" b="1" dirty="0">
                <a:ea typeface="+mn-lt"/>
                <a:cs typeface="+mn-lt"/>
              </a:rPr>
              <a:t>W</a:t>
            </a:r>
            <a:r>
              <a:rPr lang="it-IT" sz="2000" dirty="0">
                <a:ea typeface="+mn-lt"/>
                <a:cs typeface="+mn-lt"/>
              </a:rPr>
              <a:t> = w ∙ n</a:t>
            </a:r>
            <a:endParaRPr lang="it-IT" sz="2000" dirty="0">
              <a:cs typeface="Calibri" panose="020F0502020204030204"/>
            </a:endParaRPr>
          </a:p>
          <a:p>
            <a:pPr marL="285750" indent="-285750">
              <a:buFont typeface="Arial"/>
              <a:buChar char="•"/>
            </a:pPr>
            <a:r>
              <a:rPr lang="it-IT" sz="2000" b="1" dirty="0" err="1">
                <a:ea typeface="+mn-lt"/>
                <a:cs typeface="+mn-lt"/>
              </a:rPr>
              <a:t>u</a:t>
            </a:r>
            <a:r>
              <a:rPr lang="it-IT" sz="2000" b="1" baseline="-25000" dirty="0" err="1">
                <a:ea typeface="+mn-lt"/>
                <a:cs typeface="+mn-lt"/>
              </a:rPr>
              <a:t>ij</a:t>
            </a:r>
            <a:r>
              <a:rPr lang="it-IT" sz="2000" dirty="0">
                <a:ea typeface="+mn-lt"/>
                <a:cs typeface="+mn-lt"/>
              </a:rPr>
              <a:t>  ∈ R, i=1…H, j=1…W</a:t>
            </a:r>
            <a:endParaRPr lang="it-IT" sz="2000" dirty="0">
              <a:cs typeface="Calibri" panose="020F0502020204030204"/>
            </a:endParaRPr>
          </a:p>
          <a:p>
            <a:endParaRPr lang="it-IT" sz="2000" dirty="0">
              <a:cs typeface="Calibri" panose="020F0502020204030204"/>
            </a:endParaRPr>
          </a:p>
          <a:p>
            <a:r>
              <a:rPr lang="it-IT" sz="2000" dirty="0">
                <a:ea typeface="+mn-lt"/>
                <a:cs typeface="+mn-lt"/>
              </a:rPr>
              <a:t>Prima di sottoporre l’immagine allo schema, occorre riorganizzarla seguendo 3 step di </a:t>
            </a:r>
            <a:r>
              <a:rPr lang="it-IT" sz="2000" b="1" dirty="0">
                <a:ea typeface="+mn-lt"/>
                <a:cs typeface="+mn-lt"/>
              </a:rPr>
              <a:t>data </a:t>
            </a:r>
            <a:r>
              <a:rPr lang="it-IT" sz="2000" b="1" dirty="0" err="1">
                <a:ea typeface="+mn-lt"/>
                <a:cs typeface="+mn-lt"/>
              </a:rPr>
              <a:t>preparation</a:t>
            </a:r>
            <a:endParaRPr lang="it-IT" sz="2000" dirty="0" err="1"/>
          </a:p>
          <a:p>
            <a:endParaRPr lang="it-IT" dirty="0">
              <a:cs typeface="Calibri"/>
            </a:endParaRPr>
          </a:p>
        </p:txBody>
      </p:sp>
      <p:sp>
        <p:nvSpPr>
          <p:cNvPr id="4" name="Titolo 1">
            <a:extLst>
              <a:ext uri="{FF2B5EF4-FFF2-40B4-BE49-F238E27FC236}">
                <a16:creationId xmlns:a16="http://schemas.microsoft.com/office/drawing/2014/main" id="{C57D1F1C-BD7A-4D45-8D56-DB0858867F70}"/>
              </a:ext>
            </a:extLst>
          </p:cNvPr>
          <p:cNvSpPr txBox="1">
            <a:spLocks/>
          </p:cNvSpPr>
          <p:nvPr/>
        </p:nvSpPr>
        <p:spPr>
          <a:xfrm>
            <a:off x="1057469" y="340146"/>
            <a:ext cx="10077061" cy="1295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dirty="0">
                <a:latin typeface="Calibri"/>
                <a:ea typeface="+mj-lt"/>
                <a:cs typeface="+mj-lt"/>
              </a:rPr>
              <a:t>Data </a:t>
            </a:r>
            <a:r>
              <a:rPr lang="it-IT" sz="3600" b="1" dirty="0" err="1">
                <a:latin typeface="Calibri"/>
                <a:ea typeface="+mj-lt"/>
                <a:cs typeface="+mj-lt"/>
              </a:rPr>
              <a:t>preparation</a:t>
            </a:r>
            <a:r>
              <a:rPr lang="it-IT" sz="3600" b="1" dirty="0">
                <a:latin typeface="Calibri"/>
                <a:ea typeface="+mj-lt"/>
                <a:cs typeface="+mj-lt"/>
              </a:rPr>
              <a:t> stage</a:t>
            </a:r>
            <a:endParaRPr lang="it-IT" sz="3600" dirty="0"/>
          </a:p>
        </p:txBody>
      </p:sp>
    </p:spTree>
    <p:extLst>
      <p:ext uri="{BB962C8B-B14F-4D97-AF65-F5344CB8AC3E}">
        <p14:creationId xmlns:p14="http://schemas.microsoft.com/office/powerpoint/2010/main" val="1404750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964B649-382D-4D6E-A0B0-DB19FD537838}"/>
              </a:ext>
            </a:extLst>
          </p:cNvPr>
          <p:cNvSpPr txBox="1"/>
          <p:nvPr/>
        </p:nvSpPr>
        <p:spPr>
          <a:xfrm>
            <a:off x="2190376" y="2533527"/>
            <a:ext cx="253153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ea typeface="+mn-lt"/>
                <a:cs typeface="+mn-lt"/>
              </a:rPr>
              <a:t>Si suddivide la matrice</a:t>
            </a:r>
            <a:r>
              <a:rPr lang="it-IT" sz="2400" b="1" dirty="0">
                <a:ea typeface="+mn-lt"/>
                <a:cs typeface="+mn-lt"/>
              </a:rPr>
              <a:t> </a:t>
            </a:r>
            <a:r>
              <a:rPr lang="it-IT" sz="2400" dirty="0">
                <a:ea typeface="+mn-lt"/>
                <a:cs typeface="+mn-lt"/>
              </a:rPr>
              <a:t>U</a:t>
            </a:r>
            <a:r>
              <a:rPr lang="it-IT" sz="2400" b="1" dirty="0">
                <a:ea typeface="+mn-lt"/>
                <a:cs typeface="+mn-lt"/>
              </a:rPr>
              <a:t> </a:t>
            </a:r>
            <a:r>
              <a:rPr lang="it-IT" sz="2400" dirty="0">
                <a:ea typeface="+mn-lt"/>
                <a:cs typeface="+mn-lt"/>
              </a:rPr>
              <a:t>in frammenti </a:t>
            </a:r>
            <a:r>
              <a:rPr lang="it-IT" sz="2400" b="1" dirty="0" err="1">
                <a:ea typeface="+mn-lt"/>
                <a:cs typeface="+mn-lt"/>
              </a:rPr>
              <a:t>X</a:t>
            </a:r>
            <a:r>
              <a:rPr lang="it-IT" sz="2400" b="1" baseline="-25000" dirty="0" err="1">
                <a:ea typeface="+mn-lt"/>
                <a:cs typeface="+mn-lt"/>
              </a:rPr>
              <a:t>k</a:t>
            </a:r>
            <a:r>
              <a:rPr lang="it-IT" sz="2400" b="1" baseline="-25000" dirty="0">
                <a:ea typeface="+mn-lt"/>
                <a:cs typeface="+mn-lt"/>
              </a:rPr>
              <a:t> </a:t>
            </a:r>
            <a:r>
              <a:rPr lang="it-IT" sz="2400" dirty="0">
                <a:ea typeface="+mn-lt"/>
                <a:cs typeface="+mn-lt"/>
              </a:rPr>
              <a:t>,</a:t>
            </a:r>
          </a:p>
          <a:p>
            <a:r>
              <a:rPr lang="it-IT" sz="2400" dirty="0">
                <a:ea typeface="+mn-lt"/>
                <a:cs typeface="+mn-lt"/>
              </a:rPr>
              <a:t>di dimensioni </a:t>
            </a:r>
            <a:r>
              <a:rPr lang="it-IT" sz="2400" dirty="0" err="1">
                <a:ea typeface="+mn-lt"/>
                <a:cs typeface="+mn-lt"/>
              </a:rPr>
              <a:t>nxn</a:t>
            </a:r>
            <a:r>
              <a:rPr lang="it-IT" sz="2400" dirty="0">
                <a:ea typeface="+mn-lt"/>
                <a:cs typeface="+mn-lt"/>
              </a:rPr>
              <a:t>,</a:t>
            </a:r>
          </a:p>
          <a:p>
            <a:r>
              <a:rPr lang="it-IT" sz="2400" dirty="0">
                <a:ea typeface="+mn-lt"/>
                <a:cs typeface="+mn-lt"/>
              </a:rPr>
              <a:t>k = 1…M,</a:t>
            </a:r>
          </a:p>
          <a:p>
            <a:r>
              <a:rPr lang="it-IT" sz="2400" dirty="0">
                <a:ea typeface="+mn-lt"/>
                <a:cs typeface="+mn-lt"/>
              </a:rPr>
              <a:t>con </a:t>
            </a:r>
            <a:r>
              <a:rPr lang="it-IT" sz="2400" b="1" dirty="0">
                <a:ea typeface="+mn-lt"/>
                <a:cs typeface="+mn-lt"/>
              </a:rPr>
              <a:t>M</a:t>
            </a:r>
            <a:r>
              <a:rPr lang="it-IT" sz="2400" dirty="0">
                <a:ea typeface="+mn-lt"/>
                <a:cs typeface="+mn-lt"/>
              </a:rPr>
              <a:t> = w ∙ h</a:t>
            </a:r>
            <a:endParaRPr lang="it-IT" sz="2400">
              <a:cs typeface="Calibri"/>
            </a:endParaRPr>
          </a:p>
          <a:p>
            <a:endParaRPr lang="it-IT" b="1">
              <a:cs typeface="Calibri"/>
            </a:endParaRPr>
          </a:p>
          <a:p>
            <a:endParaRPr lang="it-IT">
              <a:cs typeface="Calibri"/>
            </a:endParaRPr>
          </a:p>
        </p:txBody>
      </p:sp>
      <p:sp>
        <p:nvSpPr>
          <p:cNvPr id="4" name="Titolo 1">
            <a:extLst>
              <a:ext uri="{FF2B5EF4-FFF2-40B4-BE49-F238E27FC236}">
                <a16:creationId xmlns:a16="http://schemas.microsoft.com/office/drawing/2014/main" id="{C57D1F1C-BD7A-4D45-8D56-DB0858867F70}"/>
              </a:ext>
            </a:extLst>
          </p:cNvPr>
          <p:cNvSpPr txBox="1">
            <a:spLocks/>
          </p:cNvSpPr>
          <p:nvPr/>
        </p:nvSpPr>
        <p:spPr>
          <a:xfrm>
            <a:off x="4605867" y="732896"/>
            <a:ext cx="2311400" cy="1295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b="1" dirty="0">
                <a:latin typeface="Calibri"/>
                <a:ea typeface="Calibri" panose="020F0502020204030204" pitchFamily="34" charset="0"/>
                <a:cs typeface="Times New Roman"/>
              </a:rPr>
              <a:t>Step 1</a:t>
            </a:r>
            <a:br>
              <a:rPr lang="it-IT" sz="3600" dirty="0">
                <a:latin typeface="Calibri" panose="020F0502020204030204" pitchFamily="34" charset="0"/>
                <a:ea typeface="Calibri" panose="020F0502020204030204" pitchFamily="34" charset="0"/>
                <a:cs typeface="Times New Roman" panose="02020603050405020304" pitchFamily="18" charset="0"/>
              </a:rPr>
            </a:br>
            <a:endParaRPr lang="it-IT" sz="3600">
              <a:cs typeface="Calibri Light"/>
            </a:endParaRPr>
          </a:p>
        </p:txBody>
      </p:sp>
      <p:pic>
        <p:nvPicPr>
          <p:cNvPr id="3" name="Immagine 4">
            <a:extLst>
              <a:ext uri="{FF2B5EF4-FFF2-40B4-BE49-F238E27FC236}">
                <a16:creationId xmlns:a16="http://schemas.microsoft.com/office/drawing/2014/main" id="{87637D8A-D50F-4255-81C1-BF5211378365}"/>
              </a:ext>
            </a:extLst>
          </p:cNvPr>
          <p:cNvPicPr>
            <a:picLocks noChangeAspect="1"/>
          </p:cNvPicPr>
          <p:nvPr/>
        </p:nvPicPr>
        <p:blipFill>
          <a:blip r:embed="rId3"/>
          <a:stretch>
            <a:fillRect/>
          </a:stretch>
        </p:blipFill>
        <p:spPr>
          <a:xfrm>
            <a:off x="4529666" y="1652527"/>
            <a:ext cx="5350933" cy="3790011"/>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put penna 4">
                <a:extLst>
                  <a:ext uri="{FF2B5EF4-FFF2-40B4-BE49-F238E27FC236}">
                    <a16:creationId xmlns:a16="http://schemas.microsoft.com/office/drawing/2014/main" id="{96D8F0A8-2EF6-47E8-8E5F-0F8C3F556FA7}"/>
                  </a:ext>
                </a:extLst>
              </p14:cNvPr>
              <p14:cNvContentPartPr/>
              <p14:nvPr/>
            </p14:nvContentPartPr>
            <p14:xfrm>
              <a:off x="7681383" y="2365086"/>
              <a:ext cx="171450" cy="9525"/>
            </p14:xfrm>
          </p:contentPart>
        </mc:Choice>
        <mc:Fallback xmlns="">
          <p:pic>
            <p:nvPicPr>
              <p:cNvPr id="5" name="Input penna 4">
                <a:extLst>
                  <a:ext uri="{FF2B5EF4-FFF2-40B4-BE49-F238E27FC236}">
                    <a16:creationId xmlns:a16="http://schemas.microsoft.com/office/drawing/2014/main" id="{96D8F0A8-2EF6-47E8-8E5F-0F8C3F556FA7}"/>
                  </a:ext>
                </a:extLst>
              </p:cNvPr>
              <p:cNvPicPr/>
              <p:nvPr/>
            </p:nvPicPr>
            <p:blipFill>
              <a:blip r:embed="rId5"/>
              <a:stretch>
                <a:fillRect/>
              </a:stretch>
            </p:blipFill>
            <p:spPr>
              <a:xfrm>
                <a:off x="7617272" y="2289319"/>
                <a:ext cx="299305" cy="16062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put penna 6">
                <a:extLst>
                  <a:ext uri="{FF2B5EF4-FFF2-40B4-BE49-F238E27FC236}">
                    <a16:creationId xmlns:a16="http://schemas.microsoft.com/office/drawing/2014/main" id="{A74D828F-5868-499D-82E0-1BB6955E07E8}"/>
                  </a:ext>
                </a:extLst>
              </p14:cNvPr>
              <p14:cNvContentPartPr/>
              <p14:nvPr/>
            </p14:nvContentPartPr>
            <p14:xfrm>
              <a:off x="7977717" y="2389716"/>
              <a:ext cx="542924" cy="38100"/>
            </p14:xfrm>
          </p:contentPart>
        </mc:Choice>
        <mc:Fallback xmlns="">
          <p:pic>
            <p:nvPicPr>
              <p:cNvPr id="7" name="Input penna 6">
                <a:extLst>
                  <a:ext uri="{FF2B5EF4-FFF2-40B4-BE49-F238E27FC236}">
                    <a16:creationId xmlns:a16="http://schemas.microsoft.com/office/drawing/2014/main" id="{A74D828F-5868-499D-82E0-1BB6955E07E8}"/>
                  </a:ext>
                </a:extLst>
              </p:cNvPr>
              <p:cNvPicPr/>
              <p:nvPr/>
            </p:nvPicPr>
            <p:blipFill>
              <a:blip r:embed="rId7"/>
              <a:stretch>
                <a:fillRect/>
              </a:stretch>
            </p:blipFill>
            <p:spPr>
              <a:xfrm>
                <a:off x="7914962" y="2320979"/>
                <a:ext cx="668076" cy="17518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put penna 10">
                <a:extLst>
                  <a:ext uri="{FF2B5EF4-FFF2-40B4-BE49-F238E27FC236}">
                    <a16:creationId xmlns:a16="http://schemas.microsoft.com/office/drawing/2014/main" id="{5BEA0C2A-7D30-4EB7-A319-DC5E4A8B50D0}"/>
                  </a:ext>
                </a:extLst>
              </p14:cNvPr>
              <p14:cNvContentPartPr/>
              <p14:nvPr/>
            </p14:nvContentPartPr>
            <p14:xfrm>
              <a:off x="8709961" y="2355850"/>
              <a:ext cx="457200" cy="28574"/>
            </p14:xfrm>
          </p:contentPart>
        </mc:Choice>
        <mc:Fallback xmlns="">
          <p:pic>
            <p:nvPicPr>
              <p:cNvPr id="11" name="Input penna 10">
                <a:extLst>
                  <a:ext uri="{FF2B5EF4-FFF2-40B4-BE49-F238E27FC236}">
                    <a16:creationId xmlns:a16="http://schemas.microsoft.com/office/drawing/2014/main" id="{5BEA0C2A-7D30-4EB7-A319-DC5E4A8B50D0}"/>
                  </a:ext>
                </a:extLst>
              </p:cNvPr>
              <p:cNvPicPr/>
              <p:nvPr/>
            </p:nvPicPr>
            <p:blipFill>
              <a:blip r:embed="rId9"/>
              <a:stretch>
                <a:fillRect/>
              </a:stretch>
            </p:blipFill>
            <p:spPr>
              <a:xfrm>
                <a:off x="8647599" y="2286399"/>
                <a:ext cx="581567" cy="16707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put penna 11">
                <a:extLst>
                  <a:ext uri="{FF2B5EF4-FFF2-40B4-BE49-F238E27FC236}">
                    <a16:creationId xmlns:a16="http://schemas.microsoft.com/office/drawing/2014/main" id="{9BA7A81C-CC94-4BEA-A803-90698E209802}"/>
                  </a:ext>
                </a:extLst>
              </p14:cNvPr>
              <p14:cNvContentPartPr/>
              <p14:nvPr/>
            </p14:nvContentPartPr>
            <p14:xfrm>
              <a:off x="9383183" y="2372899"/>
              <a:ext cx="38100" cy="9525"/>
            </p14:xfrm>
          </p:contentPart>
        </mc:Choice>
        <mc:Fallback xmlns="">
          <p:pic>
            <p:nvPicPr>
              <p:cNvPr id="12" name="Input penna 11">
                <a:extLst>
                  <a:ext uri="{FF2B5EF4-FFF2-40B4-BE49-F238E27FC236}">
                    <a16:creationId xmlns:a16="http://schemas.microsoft.com/office/drawing/2014/main" id="{9BA7A81C-CC94-4BEA-A803-90698E209802}"/>
                  </a:ext>
                </a:extLst>
              </p:cNvPr>
              <p:cNvPicPr/>
              <p:nvPr/>
            </p:nvPicPr>
            <p:blipFill>
              <a:blip r:embed="rId11"/>
              <a:stretch>
                <a:fillRect/>
              </a:stretch>
            </p:blipFill>
            <p:spPr>
              <a:xfrm>
                <a:off x="9320282" y="2306224"/>
                <a:ext cx="163542" cy="14249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put penna 13">
                <a:extLst>
                  <a:ext uri="{FF2B5EF4-FFF2-40B4-BE49-F238E27FC236}">
                    <a16:creationId xmlns:a16="http://schemas.microsoft.com/office/drawing/2014/main" id="{CB6F4583-F46C-4550-9F93-BA78AF595E59}"/>
                  </a:ext>
                </a:extLst>
              </p14:cNvPr>
              <p14:cNvContentPartPr/>
              <p14:nvPr/>
            </p14:nvContentPartPr>
            <p14:xfrm>
              <a:off x="9594850" y="2372413"/>
              <a:ext cx="209550" cy="9525"/>
            </p14:xfrm>
          </p:contentPart>
        </mc:Choice>
        <mc:Fallback xmlns="">
          <p:pic>
            <p:nvPicPr>
              <p:cNvPr id="14" name="Input penna 13">
                <a:extLst>
                  <a:ext uri="{FF2B5EF4-FFF2-40B4-BE49-F238E27FC236}">
                    <a16:creationId xmlns:a16="http://schemas.microsoft.com/office/drawing/2014/main" id="{CB6F4583-F46C-4550-9F93-BA78AF595E59}"/>
                  </a:ext>
                </a:extLst>
              </p:cNvPr>
              <p:cNvPicPr/>
              <p:nvPr/>
            </p:nvPicPr>
            <p:blipFill>
              <a:blip r:embed="rId13"/>
              <a:stretch>
                <a:fillRect/>
              </a:stretch>
            </p:blipFill>
            <p:spPr>
              <a:xfrm>
                <a:off x="9531949" y="2308302"/>
                <a:ext cx="334992" cy="1373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put penna 14">
                <a:extLst>
                  <a:ext uri="{FF2B5EF4-FFF2-40B4-BE49-F238E27FC236}">
                    <a16:creationId xmlns:a16="http://schemas.microsoft.com/office/drawing/2014/main" id="{D19C33FA-05A5-45A7-A10C-CC2324EB538E}"/>
                  </a:ext>
                </a:extLst>
              </p14:cNvPr>
              <p14:cNvContentPartPr/>
              <p14:nvPr/>
            </p14:nvContentPartPr>
            <p14:xfrm>
              <a:off x="9379829" y="2372782"/>
              <a:ext cx="9525" cy="9525"/>
            </p14:xfrm>
          </p:contentPart>
        </mc:Choice>
        <mc:Fallback xmlns="">
          <p:pic>
            <p:nvPicPr>
              <p:cNvPr id="15" name="Input penna 14">
                <a:extLst>
                  <a:ext uri="{FF2B5EF4-FFF2-40B4-BE49-F238E27FC236}">
                    <a16:creationId xmlns:a16="http://schemas.microsoft.com/office/drawing/2014/main" id="{D19C33FA-05A5-45A7-A10C-CC2324EB538E}"/>
                  </a:ext>
                </a:extLst>
              </p:cNvPr>
              <p:cNvPicPr/>
              <p:nvPr/>
            </p:nvPicPr>
            <p:blipFill>
              <a:blip r:embed="rId15"/>
              <a:stretch>
                <a:fillRect/>
              </a:stretch>
            </p:blipFill>
            <p:spPr>
              <a:xfrm>
                <a:off x="9213141" y="705907"/>
                <a:ext cx="341948" cy="333375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put penna 15">
                <a:extLst>
                  <a:ext uri="{FF2B5EF4-FFF2-40B4-BE49-F238E27FC236}">
                    <a16:creationId xmlns:a16="http://schemas.microsoft.com/office/drawing/2014/main" id="{25246186-799F-41F9-8CDF-A6ECADF480B8}"/>
                  </a:ext>
                </a:extLst>
              </p14:cNvPr>
              <p14:cNvContentPartPr/>
              <p14:nvPr/>
            </p14:nvContentPartPr>
            <p14:xfrm>
              <a:off x="9205382" y="2355849"/>
              <a:ext cx="9525" cy="9525"/>
            </p14:xfrm>
          </p:contentPart>
        </mc:Choice>
        <mc:Fallback xmlns="">
          <p:pic>
            <p:nvPicPr>
              <p:cNvPr id="16" name="Input penna 15">
                <a:extLst>
                  <a:ext uri="{FF2B5EF4-FFF2-40B4-BE49-F238E27FC236}">
                    <a16:creationId xmlns:a16="http://schemas.microsoft.com/office/drawing/2014/main" id="{25246186-799F-41F9-8CDF-A6ECADF480B8}"/>
                  </a:ext>
                </a:extLst>
              </p:cNvPr>
              <p:cNvPicPr/>
              <p:nvPr/>
            </p:nvPicPr>
            <p:blipFill>
              <a:blip r:embed="rId17"/>
              <a:stretch>
                <a:fillRect/>
              </a:stretch>
            </p:blipFill>
            <p:spPr>
              <a:xfrm>
                <a:off x="7538507" y="688974"/>
                <a:ext cx="3333750" cy="333375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put penna 16">
                <a:extLst>
                  <a:ext uri="{FF2B5EF4-FFF2-40B4-BE49-F238E27FC236}">
                    <a16:creationId xmlns:a16="http://schemas.microsoft.com/office/drawing/2014/main" id="{D2A293A3-015A-414A-B027-7FE44275665C}"/>
                  </a:ext>
                </a:extLst>
              </p14:cNvPr>
              <p14:cNvContentPartPr/>
              <p14:nvPr/>
            </p14:nvContentPartPr>
            <p14:xfrm>
              <a:off x="9349316" y="2355849"/>
              <a:ext cx="9525" cy="9525"/>
            </p14:xfrm>
          </p:contentPart>
        </mc:Choice>
        <mc:Fallback xmlns="">
          <p:pic>
            <p:nvPicPr>
              <p:cNvPr id="17" name="Input penna 16">
                <a:extLst>
                  <a:ext uri="{FF2B5EF4-FFF2-40B4-BE49-F238E27FC236}">
                    <a16:creationId xmlns:a16="http://schemas.microsoft.com/office/drawing/2014/main" id="{D2A293A3-015A-414A-B027-7FE44275665C}"/>
                  </a:ext>
                </a:extLst>
              </p:cNvPr>
              <p:cNvPicPr/>
              <p:nvPr/>
            </p:nvPicPr>
            <p:blipFill>
              <a:blip r:embed="rId17"/>
              <a:stretch>
                <a:fillRect/>
              </a:stretch>
            </p:blipFill>
            <p:spPr>
              <a:xfrm>
                <a:off x="7682441" y="688974"/>
                <a:ext cx="3333750" cy="333375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put penna 17">
                <a:extLst>
                  <a:ext uri="{FF2B5EF4-FFF2-40B4-BE49-F238E27FC236}">
                    <a16:creationId xmlns:a16="http://schemas.microsoft.com/office/drawing/2014/main" id="{3C9C080A-C78B-4347-A81D-66083484C3BB}"/>
                  </a:ext>
                </a:extLst>
              </p14:cNvPr>
              <p14:cNvContentPartPr/>
              <p14:nvPr/>
            </p14:nvContentPartPr>
            <p14:xfrm>
              <a:off x="9577916" y="2372782"/>
              <a:ext cx="9525" cy="9525"/>
            </p14:xfrm>
          </p:contentPart>
        </mc:Choice>
        <mc:Fallback xmlns="">
          <p:pic>
            <p:nvPicPr>
              <p:cNvPr id="18" name="Input penna 17">
                <a:extLst>
                  <a:ext uri="{FF2B5EF4-FFF2-40B4-BE49-F238E27FC236}">
                    <a16:creationId xmlns:a16="http://schemas.microsoft.com/office/drawing/2014/main" id="{3C9C080A-C78B-4347-A81D-66083484C3BB}"/>
                  </a:ext>
                </a:extLst>
              </p:cNvPr>
              <p:cNvPicPr/>
              <p:nvPr/>
            </p:nvPicPr>
            <p:blipFill>
              <a:blip r:embed="rId17"/>
              <a:stretch>
                <a:fillRect/>
              </a:stretch>
            </p:blipFill>
            <p:spPr>
              <a:xfrm>
                <a:off x="7911041" y="705907"/>
                <a:ext cx="3333750" cy="333375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put penna 18">
                <a:extLst>
                  <a:ext uri="{FF2B5EF4-FFF2-40B4-BE49-F238E27FC236}">
                    <a16:creationId xmlns:a16="http://schemas.microsoft.com/office/drawing/2014/main" id="{E173A3F1-8291-4A50-8E35-46E9D66D4EC6}"/>
                  </a:ext>
                </a:extLst>
              </p14:cNvPr>
              <p14:cNvContentPartPr/>
              <p14:nvPr/>
            </p14:nvContentPartPr>
            <p14:xfrm>
              <a:off x="8240183" y="5335781"/>
              <a:ext cx="285750" cy="95250"/>
            </p14:xfrm>
          </p:contentPart>
        </mc:Choice>
        <mc:Fallback xmlns="">
          <p:pic>
            <p:nvPicPr>
              <p:cNvPr id="19" name="Input penna 18">
                <a:extLst>
                  <a:ext uri="{FF2B5EF4-FFF2-40B4-BE49-F238E27FC236}">
                    <a16:creationId xmlns:a16="http://schemas.microsoft.com/office/drawing/2014/main" id="{E173A3F1-8291-4A50-8E35-46E9D66D4EC6}"/>
                  </a:ext>
                </a:extLst>
              </p:cNvPr>
              <p:cNvPicPr/>
              <p:nvPr/>
            </p:nvPicPr>
            <p:blipFill>
              <a:blip r:embed="rId21"/>
              <a:stretch>
                <a:fillRect/>
              </a:stretch>
            </p:blipFill>
            <p:spPr>
              <a:xfrm>
                <a:off x="8177282" y="5269897"/>
                <a:ext cx="411192" cy="226642"/>
              </a:xfrm>
              <a:prstGeom prst="rect">
                <a:avLst/>
              </a:prstGeom>
            </p:spPr>
          </p:pic>
        </mc:Fallback>
      </mc:AlternateContent>
    </p:spTree>
    <p:extLst>
      <p:ext uri="{BB962C8B-B14F-4D97-AF65-F5344CB8AC3E}">
        <p14:creationId xmlns:p14="http://schemas.microsoft.com/office/powerpoint/2010/main" val="323786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964B649-382D-4D6E-A0B0-DB19FD537838}"/>
              </a:ext>
            </a:extLst>
          </p:cNvPr>
          <p:cNvSpPr txBox="1"/>
          <p:nvPr/>
        </p:nvSpPr>
        <p:spPr>
          <a:xfrm>
            <a:off x="1860176" y="2025527"/>
            <a:ext cx="2599267"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ea typeface="+mn-lt"/>
                <a:cs typeface="+mn-lt"/>
              </a:rPr>
              <a:t>Si trasforma ciascun blocco </a:t>
            </a:r>
            <a:r>
              <a:rPr lang="it-IT" sz="2400" dirty="0" err="1">
                <a:ea typeface="+mn-lt"/>
                <a:cs typeface="+mn-lt"/>
              </a:rPr>
              <a:t>X</a:t>
            </a:r>
            <a:r>
              <a:rPr lang="it-IT" sz="2400" baseline="-25000" dirty="0" err="1">
                <a:ea typeface="+mn-lt"/>
                <a:cs typeface="+mn-lt"/>
              </a:rPr>
              <a:t>k</a:t>
            </a:r>
            <a:r>
              <a:rPr lang="it-IT" sz="2400" dirty="0">
                <a:ea typeface="+mn-lt"/>
                <a:cs typeface="+mn-lt"/>
              </a:rPr>
              <a:t> in un </a:t>
            </a:r>
            <a:r>
              <a:rPr lang="it-IT" sz="2400" b="1" dirty="0">
                <a:ea typeface="+mn-lt"/>
                <a:cs typeface="+mn-lt"/>
              </a:rPr>
              <a:t>vettore</a:t>
            </a:r>
            <a:r>
              <a:rPr lang="it-IT" sz="2400" dirty="0">
                <a:ea typeface="+mn-lt"/>
                <a:cs typeface="+mn-lt"/>
              </a:rPr>
              <a:t> </a:t>
            </a:r>
            <a:r>
              <a:rPr lang="it-IT" sz="2400" b="1" dirty="0" err="1">
                <a:ea typeface="+mn-lt"/>
                <a:cs typeface="+mn-lt"/>
              </a:rPr>
              <a:t>x</a:t>
            </a:r>
            <a:r>
              <a:rPr lang="it-IT" sz="2400" b="1" baseline="-25000" dirty="0" err="1">
                <a:ea typeface="+mn-lt"/>
                <a:cs typeface="+mn-lt"/>
              </a:rPr>
              <a:t>k</a:t>
            </a:r>
            <a:r>
              <a:rPr lang="it-IT" sz="2400" dirty="0">
                <a:ea typeface="+mn-lt"/>
                <a:cs typeface="+mn-lt"/>
              </a:rPr>
              <a:t> di n</a:t>
            </a:r>
            <a:r>
              <a:rPr lang="it-IT" sz="2400" baseline="30000" dirty="0">
                <a:ea typeface="+mn-lt"/>
                <a:cs typeface="+mn-lt"/>
              </a:rPr>
              <a:t>2 </a:t>
            </a:r>
            <a:r>
              <a:rPr lang="it-IT" sz="2400" dirty="0">
                <a:ea typeface="+mn-lt"/>
                <a:cs typeface="+mn-lt"/>
              </a:rPr>
              <a:t>elementi usando l’operatore di </a:t>
            </a:r>
            <a:r>
              <a:rPr lang="it-IT" sz="2400" dirty="0" err="1">
                <a:ea typeface="+mn-lt"/>
                <a:cs typeface="+mn-lt"/>
              </a:rPr>
              <a:t>vettorializzazione</a:t>
            </a:r>
            <a:r>
              <a:rPr lang="it-IT" sz="2400" dirty="0">
                <a:ea typeface="+mn-lt"/>
                <a:cs typeface="+mn-lt"/>
              </a:rPr>
              <a:t> </a:t>
            </a:r>
            <a:r>
              <a:rPr lang="it-IT" sz="2400" i="1" dirty="0" err="1">
                <a:ea typeface="+mn-lt"/>
                <a:cs typeface="+mn-lt"/>
              </a:rPr>
              <a:t>vec</a:t>
            </a:r>
            <a:r>
              <a:rPr lang="it-IT" sz="2400" dirty="0">
                <a:ea typeface="+mn-lt"/>
                <a:cs typeface="+mn-lt"/>
              </a:rPr>
              <a:t>(∙) :</a:t>
            </a:r>
            <a:endParaRPr lang="it-IT" dirty="0"/>
          </a:p>
          <a:p>
            <a:endParaRPr lang="it-IT" sz="2400">
              <a:cs typeface="Calibri"/>
            </a:endParaRPr>
          </a:p>
          <a:p>
            <a:endParaRPr lang="it-IT" b="1">
              <a:cs typeface="Calibri"/>
            </a:endParaRPr>
          </a:p>
          <a:p>
            <a:endParaRPr lang="it-IT">
              <a:cs typeface="Calibri"/>
            </a:endParaRPr>
          </a:p>
        </p:txBody>
      </p:sp>
      <p:sp>
        <p:nvSpPr>
          <p:cNvPr id="4" name="Titolo 1">
            <a:extLst>
              <a:ext uri="{FF2B5EF4-FFF2-40B4-BE49-F238E27FC236}">
                <a16:creationId xmlns:a16="http://schemas.microsoft.com/office/drawing/2014/main" id="{C57D1F1C-BD7A-4D45-8D56-DB0858867F70}"/>
              </a:ext>
            </a:extLst>
          </p:cNvPr>
          <p:cNvSpPr txBox="1">
            <a:spLocks/>
          </p:cNvSpPr>
          <p:nvPr/>
        </p:nvSpPr>
        <p:spPr>
          <a:xfrm>
            <a:off x="4605867" y="732896"/>
            <a:ext cx="2311400" cy="1295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b="1" dirty="0">
                <a:latin typeface="Calibri"/>
                <a:ea typeface="Calibri" panose="020F0502020204030204" pitchFamily="34" charset="0"/>
                <a:cs typeface="Times New Roman"/>
              </a:rPr>
              <a:t>Step 2</a:t>
            </a:r>
            <a:br>
              <a:rPr lang="it-IT" sz="3600" dirty="0">
                <a:latin typeface="Calibri" panose="020F0502020204030204" pitchFamily="34" charset="0"/>
                <a:ea typeface="Calibri" panose="020F0502020204030204" pitchFamily="34" charset="0"/>
                <a:cs typeface="Times New Roman" panose="02020603050405020304" pitchFamily="18" charset="0"/>
              </a:rPr>
            </a:br>
            <a:endParaRPr lang="it-IT" sz="3600">
              <a:cs typeface="Calibri Light"/>
            </a:endParaRPr>
          </a:p>
        </p:txBody>
      </p:sp>
      <p:pic>
        <p:nvPicPr>
          <p:cNvPr id="5" name="Immagine 5">
            <a:extLst>
              <a:ext uri="{FF2B5EF4-FFF2-40B4-BE49-F238E27FC236}">
                <a16:creationId xmlns:a16="http://schemas.microsoft.com/office/drawing/2014/main" id="{25589AA9-2517-44B7-8FF7-632742407C57}"/>
              </a:ext>
            </a:extLst>
          </p:cNvPr>
          <p:cNvPicPr>
            <a:picLocks noChangeAspect="1"/>
          </p:cNvPicPr>
          <p:nvPr/>
        </p:nvPicPr>
        <p:blipFill>
          <a:blip r:embed="rId3"/>
          <a:stretch>
            <a:fillRect/>
          </a:stretch>
        </p:blipFill>
        <p:spPr>
          <a:xfrm>
            <a:off x="5240867" y="1718511"/>
            <a:ext cx="6468533" cy="3708844"/>
          </a:xfrm>
          <a:prstGeom prst="rect">
            <a:avLst/>
          </a:prstGeom>
        </p:spPr>
      </p:pic>
      <p:pic>
        <p:nvPicPr>
          <p:cNvPr id="6" name="Immagine 6">
            <a:extLst>
              <a:ext uri="{FF2B5EF4-FFF2-40B4-BE49-F238E27FC236}">
                <a16:creationId xmlns:a16="http://schemas.microsoft.com/office/drawing/2014/main" id="{77E2EE1B-5DAF-46F5-84A0-8C6A2C69DA92}"/>
              </a:ext>
            </a:extLst>
          </p:cNvPr>
          <p:cNvPicPr>
            <a:picLocks noChangeAspect="1"/>
          </p:cNvPicPr>
          <p:nvPr/>
        </p:nvPicPr>
        <p:blipFill>
          <a:blip r:embed="rId4"/>
          <a:stretch>
            <a:fillRect/>
          </a:stretch>
        </p:blipFill>
        <p:spPr>
          <a:xfrm>
            <a:off x="524933" y="4888962"/>
            <a:ext cx="4436533" cy="47521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put penna 6">
                <a:extLst>
                  <a:ext uri="{FF2B5EF4-FFF2-40B4-BE49-F238E27FC236}">
                    <a16:creationId xmlns:a16="http://schemas.microsoft.com/office/drawing/2014/main" id="{B9F9970F-2D2E-4CDB-89A0-1139096EF10A}"/>
                  </a:ext>
                </a:extLst>
              </p14:cNvPr>
              <p14:cNvContentPartPr/>
              <p14:nvPr/>
            </p14:nvContentPartPr>
            <p14:xfrm>
              <a:off x="11288183" y="3853036"/>
              <a:ext cx="323850" cy="171450"/>
            </p14:xfrm>
          </p:contentPart>
        </mc:Choice>
        <mc:Fallback xmlns="">
          <p:pic>
            <p:nvPicPr>
              <p:cNvPr id="7" name="Input penna 6">
                <a:extLst>
                  <a:ext uri="{FF2B5EF4-FFF2-40B4-BE49-F238E27FC236}">
                    <a16:creationId xmlns:a16="http://schemas.microsoft.com/office/drawing/2014/main" id="{B9F9970F-2D2E-4CDB-89A0-1139096EF10A}"/>
                  </a:ext>
                </a:extLst>
              </p:cNvPr>
              <p:cNvPicPr/>
              <p:nvPr/>
            </p:nvPicPr>
            <p:blipFill>
              <a:blip r:embed="rId6"/>
              <a:stretch>
                <a:fillRect/>
              </a:stretch>
            </p:blipFill>
            <p:spPr>
              <a:xfrm>
                <a:off x="11224790" y="3790135"/>
                <a:ext cx="450275" cy="29689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put penna 7">
                <a:extLst>
                  <a:ext uri="{FF2B5EF4-FFF2-40B4-BE49-F238E27FC236}">
                    <a16:creationId xmlns:a16="http://schemas.microsoft.com/office/drawing/2014/main" id="{E13E636F-DDF7-450E-BE61-5A4D09D688EA}"/>
                  </a:ext>
                </a:extLst>
              </p14:cNvPr>
              <p14:cNvContentPartPr/>
              <p14:nvPr/>
            </p14:nvContentPartPr>
            <p14:xfrm>
              <a:off x="11652249" y="3879849"/>
              <a:ext cx="9525" cy="9525"/>
            </p14:xfrm>
          </p:contentPart>
        </mc:Choice>
        <mc:Fallback xmlns="">
          <p:pic>
            <p:nvPicPr>
              <p:cNvPr id="8" name="Input penna 7">
                <a:extLst>
                  <a:ext uri="{FF2B5EF4-FFF2-40B4-BE49-F238E27FC236}">
                    <a16:creationId xmlns:a16="http://schemas.microsoft.com/office/drawing/2014/main" id="{E13E636F-DDF7-450E-BE61-5A4D09D688EA}"/>
                  </a:ext>
                </a:extLst>
              </p:cNvPr>
              <p:cNvPicPr/>
              <p:nvPr/>
            </p:nvPicPr>
            <p:blipFill>
              <a:blip r:embed="rId8"/>
              <a:stretch>
                <a:fillRect/>
              </a:stretch>
            </p:blipFill>
            <p:spPr>
              <a:xfrm>
                <a:off x="9985374" y="2212974"/>
                <a:ext cx="3333750" cy="33337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put penna 8">
                <a:extLst>
                  <a:ext uri="{FF2B5EF4-FFF2-40B4-BE49-F238E27FC236}">
                    <a16:creationId xmlns:a16="http://schemas.microsoft.com/office/drawing/2014/main" id="{8D5C2E8A-7FA8-45F8-B063-533C7658F80B}"/>
                  </a:ext>
                </a:extLst>
              </p14:cNvPr>
              <p14:cNvContentPartPr/>
              <p14:nvPr/>
            </p14:nvContentPartPr>
            <p14:xfrm>
              <a:off x="11677649" y="3888316"/>
              <a:ext cx="9525" cy="9525"/>
            </p14:xfrm>
          </p:contentPart>
        </mc:Choice>
        <mc:Fallback xmlns="">
          <p:pic>
            <p:nvPicPr>
              <p:cNvPr id="9" name="Input penna 8">
                <a:extLst>
                  <a:ext uri="{FF2B5EF4-FFF2-40B4-BE49-F238E27FC236}">
                    <a16:creationId xmlns:a16="http://schemas.microsoft.com/office/drawing/2014/main" id="{8D5C2E8A-7FA8-45F8-B063-533C7658F80B}"/>
                  </a:ext>
                </a:extLst>
              </p:cNvPr>
              <p:cNvPicPr/>
              <p:nvPr/>
            </p:nvPicPr>
            <p:blipFill>
              <a:blip r:embed="rId8"/>
              <a:stretch>
                <a:fillRect/>
              </a:stretch>
            </p:blipFill>
            <p:spPr>
              <a:xfrm>
                <a:off x="10010774" y="2221441"/>
                <a:ext cx="3333750" cy="3333750"/>
              </a:xfrm>
              <a:prstGeom prst="rect">
                <a:avLst/>
              </a:prstGeom>
            </p:spPr>
          </p:pic>
        </mc:Fallback>
      </mc:AlternateContent>
      <p:sp>
        <p:nvSpPr>
          <p:cNvPr id="10" name="CasellaDiTesto 9">
            <a:extLst>
              <a:ext uri="{FF2B5EF4-FFF2-40B4-BE49-F238E27FC236}">
                <a16:creationId xmlns:a16="http://schemas.microsoft.com/office/drawing/2014/main" id="{E0018F1B-ED99-49F7-80FA-D51F3912BAB2}"/>
              </a:ext>
            </a:extLst>
          </p:cNvPr>
          <p:cNvSpPr txBox="1"/>
          <p:nvPr/>
        </p:nvSpPr>
        <p:spPr>
          <a:xfrm>
            <a:off x="3045509" y="5429127"/>
            <a:ext cx="259926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cs typeface="Calibri"/>
              </a:rPr>
              <a:t>k=1...M, l=1...n </a:t>
            </a:r>
          </a:p>
          <a:p>
            <a:endParaRPr lang="it-IT" sz="2400">
              <a:cs typeface="Calibri"/>
            </a:endParaRPr>
          </a:p>
          <a:p>
            <a:endParaRPr lang="it-IT" b="1">
              <a:cs typeface="Calibri"/>
            </a:endParaRPr>
          </a:p>
          <a:p>
            <a:endParaRPr lang="it-IT">
              <a:cs typeface="Calibri"/>
            </a:endParaRPr>
          </a:p>
        </p:txBody>
      </p:sp>
    </p:spTree>
    <p:extLst>
      <p:ext uri="{BB962C8B-B14F-4D97-AF65-F5344CB8AC3E}">
        <p14:creationId xmlns:p14="http://schemas.microsoft.com/office/powerpoint/2010/main" val="96784882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7801EC2DBAD61E499DC6639A15CA2857" ma:contentTypeVersion="5" ma:contentTypeDescription="Creare un nuovo documento." ma:contentTypeScope="" ma:versionID="667468189ccea1969cd20c4d8058c293">
  <xsd:schema xmlns:xsd="http://www.w3.org/2001/XMLSchema" xmlns:xs="http://www.w3.org/2001/XMLSchema" xmlns:p="http://schemas.microsoft.com/office/2006/metadata/properties" xmlns:ns2="29227b28-5473-4434-901b-56ed82baee3b" targetNamespace="http://schemas.microsoft.com/office/2006/metadata/properties" ma:root="true" ma:fieldsID="a732ba8884d3f4d1d85ee715943001cc" ns2:_="">
    <xsd:import namespace="29227b28-5473-4434-901b-56ed82baee3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227b28-5473-4434-901b-56ed82baee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6575D4-5709-44BD-B32C-AEA0F5BA2E7A}">
  <ds:schemaRefs>
    <ds:schemaRef ds:uri="http://schemas.microsoft.com/sharepoint/v3/contenttype/forms"/>
  </ds:schemaRefs>
</ds:datastoreItem>
</file>

<file path=customXml/itemProps2.xml><?xml version="1.0" encoding="utf-8"?>
<ds:datastoreItem xmlns:ds="http://schemas.openxmlformats.org/officeDocument/2006/customXml" ds:itemID="{69D428FC-FB8F-4565-B336-6C3C6DD567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227b28-5473-4434-901b-56ed82baee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42B791-D432-47AB-8638-02E6E0A027D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272</TotalTime>
  <Words>1085</Words>
  <Application>Microsoft Office PowerPoint</Application>
  <PresentationFormat>Widescreen</PresentationFormat>
  <Paragraphs>229</Paragraphs>
  <Slides>49</Slides>
  <Notes>47</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49</vt:i4>
      </vt:variant>
    </vt:vector>
  </HeadingPairs>
  <TitlesOfParts>
    <vt:vector size="59" baseType="lpstr">
      <vt:lpstr>Arial</vt:lpstr>
      <vt:lpstr>Calibri</vt:lpstr>
      <vt:lpstr>Calibri </vt:lpstr>
      <vt:lpstr>Calibri Light</vt:lpstr>
      <vt:lpstr>Gadugi</vt:lpstr>
      <vt:lpstr>Symbol</vt:lpstr>
      <vt:lpstr>Times New Roman</vt:lpstr>
      <vt:lpstr>Wingdings</vt:lpstr>
      <vt:lpstr>Tema di Office</vt:lpstr>
      <vt:lpstr>1_Tema di Office</vt:lpstr>
      <vt:lpstr>Encryption Before Compression Coding Scheme for JPEG Image Compression Standard </vt:lpstr>
      <vt:lpstr>Presentazione standard di PowerPoint</vt:lpstr>
      <vt:lpstr>Presentazione standard di PowerPoint</vt:lpstr>
      <vt:lpstr>Presentazione standard di PowerPoint</vt:lpstr>
      <vt:lpstr>Permettono di ottenere valori differenti del rapporto di compressione (CR) e del Peak Signal-to-Noise Ratio (PSNR):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Calcolo dell’errore quadratico medico</vt:lpstr>
      <vt:lpstr>Con alcune approssimazioni</vt:lpstr>
      <vt:lpstr>Presentazione standard di PowerPoint</vt:lpstr>
      <vt:lpstr>Presentazione standard di PowerPoint</vt:lpstr>
      <vt:lpstr>Presentazione standard di PowerPoint</vt:lpstr>
      <vt:lpstr>Risultati Sperimentali Crittografia (1/2)</vt:lpstr>
      <vt:lpstr>Risultati Sperimentali Crittografia (2/2)</vt:lpstr>
      <vt:lpstr>Efficienza processo crittografico</vt:lpstr>
      <vt:lpstr>Esempi</vt:lpstr>
      <vt:lpstr>Risultati di compressione tra lo standard JPEG e ETC Paper(1/4)</vt:lpstr>
      <vt:lpstr>Risultati di compressione tra lo standard JPEG e ETC Paper(2/4)</vt:lpstr>
      <vt:lpstr>Risultati di compressione tra lo standard JPEG e ETC Paper(3/4)</vt:lpstr>
      <vt:lpstr>Risultati di compressione tra lo standard JPEG e ETC Paper(4/4)</vt:lpstr>
      <vt:lpstr>La Nostra Soluzione ETC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Risultati sperimentali</vt:lpstr>
      <vt:lpstr>Immagini Utilizzate</vt:lpstr>
      <vt:lpstr>Qualità 10</vt:lpstr>
      <vt:lpstr>Qualità 30</vt:lpstr>
      <vt:lpstr>Qualità 50</vt:lpstr>
      <vt:lpstr>Qualità 70</vt:lpstr>
      <vt:lpstr>Qualità 90</vt:lpstr>
      <vt:lpstr>Rapporto Qualità/CR</vt:lpstr>
      <vt:lpstr>Rapporto PSNR ETC/ PSNR STD (1/2)</vt:lpstr>
      <vt:lpstr>Presentazione standard di PowerPoint</vt:lpstr>
      <vt:lpstr>Conclusioni </vt:lpstr>
      <vt:lpstr>Sviluppi Futuri </vt:lpstr>
      <vt:lpstr>Invio Immagine</vt:lpstr>
      <vt:lpstr>Ricezione Immagine</vt:lpstr>
      <vt:lpstr>Ricezione Immagine</vt:lpstr>
      <vt:lpstr>Sviluppi Futuri </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Encryption Before Compression Coding Scheme for JPEG Image Compression Standard</dc:title>
  <dc:creator>Domenico Nappi</dc:creator>
  <cp:lastModifiedBy>TONI PANNESE</cp:lastModifiedBy>
  <cp:revision>68</cp:revision>
  <dcterms:created xsi:type="dcterms:W3CDTF">2021-11-20T16:08:24Z</dcterms:created>
  <dcterms:modified xsi:type="dcterms:W3CDTF">2022-01-25T19:39:42Z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0x0101007801EC2DBAD61E499DC6639A15CA2857</vt:lpwstr>
  </property>
</Properties>
</file>